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17E"/>
    <a:srgbClr val="2F38ED"/>
    <a:srgbClr val="3729F3"/>
    <a:srgbClr val="76E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5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8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1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9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8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8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95D0-1ACD-41EF-9AAD-00867BDB5998}" type="datetimeFigureOut">
              <a:rPr lang="en-US" smtClean="0"/>
              <a:t>06-Apr-17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6060-F727-4781-9FD4-787F7DB6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51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829" y="1087522"/>
            <a:ext cx="118657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200" dirty="0" smtClean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Finish College Faster by taking Summer Classes</a:t>
            </a:r>
            <a:endParaRPr lang="en-US" sz="4200" dirty="0">
              <a:solidFill>
                <a:srgbClr val="FFFF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9770" y="1846698"/>
            <a:ext cx="6583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NOVA Alexandria Campus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0986" y="2404114"/>
            <a:ext cx="9084187" cy="1015663"/>
          </a:xfrm>
          <a:prstGeom prst="rect">
            <a:avLst/>
          </a:prstGeom>
          <a:noFill/>
          <a:ln>
            <a:noFill/>
          </a:ln>
          <a:effectLst/>
          <a:scene3d>
            <a:camera prst="obliqueBottomLeft"/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63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Lucida Console" panose="020B0609040504020204" pitchFamily="49" charset="0"/>
              </a:rPr>
              <a:t>SUMMER REGISTRATION</a:t>
            </a:r>
            <a:endParaRPr lang="en-US" sz="8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63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Lucida Console" panose="020B060904050402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342" y="3730638"/>
            <a:ext cx="4020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5</a:t>
            </a:r>
            <a:r>
              <a:rPr lang="en-US" sz="4000" dirty="0" smtClean="0">
                <a:solidFill>
                  <a:schemeClr val="bg1"/>
                </a:solidFill>
              </a:rPr>
              <a:t>-WEEK SESSIONS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7572" y="4362779"/>
            <a:ext cx="4020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8</a:t>
            </a:r>
            <a:r>
              <a:rPr lang="en-US" sz="4000" dirty="0" smtClean="0">
                <a:solidFill>
                  <a:schemeClr val="bg1"/>
                </a:solidFill>
              </a:rPr>
              <a:t>-WEEK SESSIONS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87802" y="5119059"/>
            <a:ext cx="5496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10</a:t>
            </a:r>
            <a:r>
              <a:rPr lang="en-US" sz="4000" dirty="0" smtClean="0">
                <a:solidFill>
                  <a:schemeClr val="bg1"/>
                </a:solidFill>
              </a:rPr>
              <a:t>-WEEK SESSIONS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366648" y="3589311"/>
            <a:ext cx="666398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71756" y="3235368"/>
            <a:ext cx="3717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Now Underway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01808" y="6090783"/>
            <a:ext cx="2287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see below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766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51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86" y="2642754"/>
            <a:ext cx="55435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Continuing Student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See your Faculty Advisor for your major, Contact Student Services in Bisdorf Building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Room AA-194 OR call 703-845-6301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5746" y="2642754"/>
            <a:ext cx="59149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New to College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Contact the First Year Advising Center,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Bisdorf Building Room AA-161 OR call 703-575-4718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8383" y="4901149"/>
            <a:ext cx="62048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Need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Financial Assistance?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Contact the Financial Aid Office as soon as possible in the Bisdorf Building Room AA-148 OR call 855-323-3199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50028" y="880395"/>
            <a:ext cx="6583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NOVA Alexandria Campus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99539" y="1421756"/>
            <a:ext cx="9084187" cy="1015663"/>
          </a:xfrm>
          <a:prstGeom prst="rect">
            <a:avLst/>
          </a:prstGeom>
          <a:noFill/>
          <a:ln>
            <a:noFill/>
          </a:ln>
          <a:effectLst/>
          <a:scene3d>
            <a:camera prst="obliqueBottomLeft"/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63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Lucida Console" panose="020B0609040504020204" pitchFamily="49" charset="0"/>
              </a:rPr>
              <a:t>SUMMER REGISTRATION</a:t>
            </a:r>
            <a:endParaRPr lang="en-US" sz="8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63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Lucida Console" panose="020B0609040504020204" pitchFamily="49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40"/>
            <a:ext cx="367620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Adobe Gothic Std B</vt:lpstr>
      <vt:lpstr>Arial</vt:lpstr>
      <vt:lpstr>Calibri</vt:lpstr>
      <vt:lpstr>Calibri Light</vt:lpstr>
      <vt:lpstr>Lucida Console</vt:lpstr>
      <vt:lpstr>Office Theme</vt:lpstr>
      <vt:lpstr>PowerPoint Presentation</vt:lpstr>
      <vt:lpstr>PowerPoint Presentation</vt:lpstr>
    </vt:vector>
  </TitlesOfParts>
  <Company>Alexandria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Henderson, Marcus</dc:creator>
  <cp:lastModifiedBy>Henderson, Marcus</cp:lastModifiedBy>
  <cp:revision>13</cp:revision>
  <cp:lastPrinted>2017-04-06T19:44:41Z</cp:lastPrinted>
  <dcterms:created xsi:type="dcterms:W3CDTF">2017-04-06T15:31:22Z</dcterms:created>
  <dcterms:modified xsi:type="dcterms:W3CDTF">2017-04-06T20:42:45Z</dcterms:modified>
</cp:coreProperties>
</file>