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9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9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3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9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7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677E-449A-499C-A041-E15CF7FA842A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9051-0D27-4415-A23F-A5B79DE5D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41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562600"/>
          </a:xfr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Alexandria 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Testing 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Center</a:t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Spring Break Hours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Monday </a:t>
            </a:r>
            <a:r>
              <a:rPr lang="en-US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– Thursday</a:t>
            </a:r>
            <a:br>
              <a:rPr lang="en-US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8</a:t>
            </a: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:30 a.m</a:t>
            </a:r>
            <a:r>
              <a:rPr lang="en-US" sz="4000" b="1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– </a:t>
            </a: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</a:t>
            </a: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:00 </a:t>
            </a: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p.m.</a:t>
            </a:r>
            <a:b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Friday</a:t>
            </a:r>
            <a:b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8:30 a.m. – 4:00 p.m.</a:t>
            </a:r>
            <a:b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Saturday</a:t>
            </a:r>
            <a:br>
              <a:rPr lang="en-US" sz="40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CLOSED</a:t>
            </a:r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en-US" sz="4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531" y="5791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Visit testing website</a:t>
            </a:r>
            <a:r>
              <a:rPr lang="en-US" sz="32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http://goo.gl/vF9FGR</a:t>
            </a:r>
          </a:p>
        </p:txBody>
      </p:sp>
    </p:spTree>
    <p:extLst>
      <p:ext uri="{BB962C8B-B14F-4D97-AF65-F5344CB8AC3E}">
        <p14:creationId xmlns:p14="http://schemas.microsoft.com/office/powerpoint/2010/main" val="342841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43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Batang</vt:lpstr>
      <vt:lpstr>Calibri</vt:lpstr>
      <vt:lpstr>Office Theme</vt:lpstr>
      <vt:lpstr> Alexandria Testing Center Spring Break Hours  Monday – Thursday 8:30 a.m. – 5:00 p.m. Friday 8:30 a.m. – 4:00 p.m. Saturday CLOSED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Alexandria Testing Center Monday – Thursday 9:00 a.m.-9:00 p.m. Friday 9:00 a.m. – 4:00 p.m. Saturday 8:30 a.m. – 4:30 p.m.</dc:title>
  <dc:creator>Gilliam, Ella</dc:creator>
  <cp:lastModifiedBy>Gilliam, Ella</cp:lastModifiedBy>
  <cp:revision>9</cp:revision>
  <dcterms:created xsi:type="dcterms:W3CDTF">2015-02-24T19:11:23Z</dcterms:created>
  <dcterms:modified xsi:type="dcterms:W3CDTF">2020-03-03T15:30:44Z</dcterms:modified>
</cp:coreProperties>
</file>