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322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004B-D08F-4721-AE87-B31A906D3AEE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2C97-2ADD-47D2-93CD-38A02B64C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support.nvcc.ed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pport Portal.JPG"/>
          <p:cNvPicPr>
            <a:picLocks noChangeAspect="1"/>
          </p:cNvPicPr>
          <p:nvPr/>
        </p:nvPicPr>
        <p:blipFill rotWithShape="1">
          <a:blip r:embed="rId2" cstate="print"/>
          <a:srcRect r="257" b="26506"/>
          <a:stretch/>
        </p:blipFill>
        <p:spPr>
          <a:xfrm>
            <a:off x="0" y="609600"/>
            <a:ext cx="6858000" cy="4648199"/>
          </a:xfrm>
          <a:prstGeom prst="rect">
            <a:avLst/>
          </a:prstGeom>
          <a:effectLst>
            <a:outerShdw blurRad="50800" dir="5400000" sx="1000" sy="1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2192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900" b="1" i="1" dirty="0" smtClean="0">
                <a:solidFill>
                  <a:schemeClr val="tx2">
                    <a:lumMod val="75000"/>
                  </a:schemeClr>
                </a:solidFill>
              </a:rPr>
              <a:t>24 </a:t>
            </a:r>
            <a:r>
              <a:rPr lang="en-US" sz="3900" b="1" i="1" dirty="0" smtClean="0">
                <a:solidFill>
                  <a:schemeClr val="tx2">
                    <a:lumMod val="75000"/>
                  </a:schemeClr>
                </a:solidFill>
              </a:rPr>
              <a:t>Hour Student </a:t>
            </a:r>
            <a:r>
              <a:rPr lang="en-US" sz="3900" b="1" i="1" dirty="0" smtClean="0">
                <a:solidFill>
                  <a:schemeClr val="tx2">
                    <a:lumMod val="75000"/>
                  </a:schemeClr>
                </a:solidFill>
              </a:rPr>
              <a:t>Support Center</a:t>
            </a:r>
            <a:br>
              <a:rPr lang="en-US" sz="39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3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6858000" cy="50292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9200" b="1" i="1" dirty="0" smtClean="0">
                <a:solidFill>
                  <a:schemeClr val="tx2">
                    <a:lumMod val="75000"/>
                  </a:schemeClr>
                </a:solidFill>
              </a:rPr>
              <a:t>PROVIDING 24/7 LIVE, KNOWLEDGEABLE, &amp; PROMPT</a:t>
            </a:r>
          </a:p>
          <a:p>
            <a:pPr algn="ctr">
              <a:buNone/>
            </a:pPr>
            <a:r>
              <a:rPr lang="en-US" sz="9200" b="1" i="1" u="sng" dirty="0" smtClean="0">
                <a:solidFill>
                  <a:schemeClr val="tx2">
                    <a:lumMod val="75000"/>
                  </a:schemeClr>
                </a:solidFill>
              </a:rPr>
              <a:t>STUDENT SUPPORT EVERY SINGLE DAY FOR:</a:t>
            </a:r>
          </a:p>
          <a:p>
            <a:pPr algn="ctr"/>
            <a:r>
              <a:rPr lang="en-US" sz="10000" b="1" i="1" dirty="0" smtClean="0">
                <a:solidFill>
                  <a:schemeClr val="tx2">
                    <a:lumMod val="75000"/>
                  </a:schemeClr>
                </a:solidFill>
              </a:rPr>
              <a:t>Financial Aid</a:t>
            </a:r>
          </a:p>
          <a:p>
            <a:pPr algn="ctr"/>
            <a:r>
              <a:rPr lang="en-US" sz="10000" b="1" i="1" dirty="0" smtClean="0">
                <a:solidFill>
                  <a:schemeClr val="tx2">
                    <a:lumMod val="75000"/>
                  </a:schemeClr>
                </a:solidFill>
              </a:rPr>
              <a:t>Student Accounts</a:t>
            </a:r>
          </a:p>
          <a:p>
            <a:pPr algn="ctr"/>
            <a:r>
              <a:rPr lang="en-US" sz="10000" b="1" i="1" dirty="0" smtClean="0">
                <a:solidFill>
                  <a:schemeClr val="tx2">
                    <a:lumMod val="75000"/>
                  </a:schemeClr>
                </a:solidFill>
              </a:rPr>
              <a:t>Registration</a:t>
            </a:r>
          </a:p>
          <a:p>
            <a:pPr algn="ctr"/>
            <a:r>
              <a:rPr lang="en-US" sz="10000" b="1" i="1" dirty="0" smtClean="0">
                <a:solidFill>
                  <a:schemeClr val="tx2">
                    <a:lumMod val="75000"/>
                  </a:schemeClr>
                </a:solidFill>
              </a:rPr>
              <a:t>Admission</a:t>
            </a:r>
            <a:endParaRPr lang="en-US" sz="10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10000" b="1" i="1" dirty="0" smtClean="0">
                <a:solidFill>
                  <a:schemeClr val="tx2">
                    <a:lumMod val="75000"/>
                  </a:schemeClr>
                </a:solidFill>
              </a:rPr>
              <a:t>Records</a:t>
            </a:r>
          </a:p>
          <a:p>
            <a:pPr marL="0" indent="0" algn="ctr">
              <a:buNone/>
            </a:pPr>
            <a:endParaRPr lang="en-US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31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9200" b="1" i="1" u="sng" dirty="0">
                <a:solidFill>
                  <a:schemeClr val="tx2">
                    <a:lumMod val="75000"/>
                  </a:schemeClr>
                </a:solidFill>
              </a:rPr>
              <a:t>FEATURING</a:t>
            </a:r>
            <a:r>
              <a:rPr lang="en-US" sz="9200" b="1" i="1" u="sng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9200" b="1" i="1" dirty="0" smtClean="0">
                <a:solidFill>
                  <a:schemeClr val="tx2">
                    <a:lumMod val="75000"/>
                  </a:schemeClr>
                </a:solidFill>
              </a:rPr>
              <a:t>Live Chat  -  Create a Case  -  Submit Documents Online</a:t>
            </a:r>
          </a:p>
          <a:p>
            <a:pPr marL="0" indent="0" algn="ctr">
              <a:buNone/>
            </a:pPr>
            <a:r>
              <a:rPr lang="en-US" sz="9200" b="1" i="1" dirty="0" smtClean="0">
                <a:solidFill>
                  <a:schemeClr val="tx2">
                    <a:lumMod val="75000"/>
                  </a:schemeClr>
                </a:solidFill>
              </a:rPr>
              <a:t>Track Your Progress  -  Self-Help Portal</a:t>
            </a:r>
          </a:p>
          <a:p>
            <a:pPr marL="0" indent="0" algn="ctr">
              <a:buNone/>
            </a:pPr>
            <a:endParaRPr lang="en-US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2000" b="1" i="1" dirty="0" smtClean="0">
                <a:solidFill>
                  <a:schemeClr val="tx2">
                    <a:lumMod val="75000"/>
                  </a:schemeClr>
                </a:solidFill>
              </a:rPr>
              <a:t>Call:  1-855-323-3199  or</a:t>
            </a:r>
            <a:endParaRPr lang="en-US" sz="1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12000" b="1" i="1" dirty="0" smtClean="0">
                <a:solidFill>
                  <a:schemeClr val="tx2">
                    <a:lumMod val="75000"/>
                  </a:schemeClr>
                </a:solidFill>
              </a:rPr>
              <a:t>Visit:  </a:t>
            </a:r>
            <a:r>
              <a:rPr lang="en-US" sz="12000" dirty="0" smtClean="0">
                <a:hlinkClick r:id="rId3"/>
              </a:rPr>
              <a:t>https</a:t>
            </a:r>
            <a:r>
              <a:rPr lang="en-US" sz="12000" dirty="0">
                <a:hlinkClick r:id="rId3"/>
              </a:rPr>
              <a:t>://</a:t>
            </a:r>
            <a:r>
              <a:rPr lang="en-US" sz="12000" dirty="0" smtClean="0">
                <a:hlinkClick r:id="rId3"/>
              </a:rPr>
              <a:t>mysupport.nvcc.edu</a:t>
            </a:r>
            <a:r>
              <a:rPr lang="en-US" sz="12000" dirty="0" smtClean="0"/>
              <a:t> </a:t>
            </a:r>
            <a:endParaRPr lang="en-US" sz="8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24 Hour Student Support Center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Ray Davis</dc:creator>
  <cp:lastModifiedBy>Young, John C.</cp:lastModifiedBy>
  <cp:revision>14</cp:revision>
  <dcterms:created xsi:type="dcterms:W3CDTF">2011-10-20T13:53:35Z</dcterms:created>
  <dcterms:modified xsi:type="dcterms:W3CDTF">2018-08-08T17:46:20Z</dcterms:modified>
</cp:coreProperties>
</file>