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B4BB"/>
    <a:srgbClr val="FFFF00"/>
    <a:srgbClr val="6699FF"/>
    <a:srgbClr val="BBE0E3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57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738" y="-102"/>
      </p:cViewPr>
      <p:guideLst>
        <p:guide orient="horz" pos="4319"/>
        <p:guide pos="5741"/>
        <p:guide pos="6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D64B23-0936-4E36-956B-7E8BA1555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DDF8F-108E-44E7-9392-3F8672577843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92C2A-0ABE-494D-8268-11F3B63E0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92C2A-0ABE-494D-8268-11F3B63E09E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92C2A-0ABE-494D-8268-11F3B63E09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92C2A-0ABE-494D-8268-11F3B63E09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F163-A573-45E2-98AB-B1096A9F9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F5938-618F-4057-A26E-7E350796C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CB168-3B92-4115-96CB-37772CD8E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A7538-DBB8-4176-945B-F2499A16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DD077-EBB0-420F-B051-A97A1A559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3942-6529-40A9-B2B3-FEC338A1A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CA6C3-AB84-44C7-937A-65035C513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8FE75-7A9F-430E-BF4D-AF98D4677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5FFDE-73B7-47E2-A594-82617559E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AC3AD-E311-429F-B477-255680344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BE548-87F7-476D-BE7E-D57BAE09B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B4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E3269E-165B-4A74-88D9-815BD4484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2740025" y="2524125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2736850" y="1509713"/>
            <a:ext cx="0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8186738" y="1444625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52400" y="76200"/>
            <a:ext cx="8839200" cy="56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30000"/>
              </a:spcBef>
            </a:pPr>
            <a:r>
              <a:rPr lang="en-US" sz="2000" dirty="0"/>
              <a:t>NVCC </a:t>
            </a:r>
            <a:r>
              <a:rPr lang="en-US" sz="2000" i="1" dirty="0"/>
              <a:t>AIR</a:t>
            </a:r>
            <a:r>
              <a:rPr lang="en-US" sz="2000" dirty="0"/>
              <a:t> </a:t>
            </a:r>
            <a:r>
              <a:rPr lang="en-US" sz="2000" dirty="0" smtClean="0"/>
              <a:t>(A/C and Refrigeration) Program </a:t>
            </a:r>
            <a:r>
              <a:rPr lang="en-US" sz="2000" dirty="0"/>
              <a:t>Chart for  </a:t>
            </a:r>
          </a:p>
          <a:p>
            <a:pPr algn="ctr">
              <a:lnSpc>
                <a:spcPct val="60000"/>
              </a:lnSpc>
              <a:spcBef>
                <a:spcPct val="30000"/>
              </a:spcBef>
            </a:pPr>
            <a:r>
              <a:rPr lang="en-US" sz="2000" i="1" dirty="0">
                <a:solidFill>
                  <a:schemeClr val="bg1"/>
                </a:solidFill>
              </a:rPr>
              <a:t>Career Studies Certificate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2400" y="1924050"/>
            <a:ext cx="1622425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122</a:t>
            </a:r>
          </a:p>
          <a:p>
            <a:pPr algn="ctr"/>
            <a:r>
              <a:rPr lang="en-US" sz="1600"/>
              <a:t>Refrigeration II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966913" y="685800"/>
            <a:ext cx="1538287" cy="831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111</a:t>
            </a:r>
          </a:p>
          <a:p>
            <a:pPr algn="ctr"/>
            <a:r>
              <a:rPr lang="en-US" sz="1400"/>
              <a:t>A/C &amp; Refrig.</a:t>
            </a:r>
            <a:r>
              <a:rPr lang="en-US" sz="1600"/>
              <a:t> Controls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965325" y="1833563"/>
            <a:ext cx="1538288" cy="831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134</a:t>
            </a:r>
          </a:p>
          <a:p>
            <a:pPr algn="ctr"/>
            <a:r>
              <a:rPr lang="en-US" sz="1600"/>
              <a:t>Circ.&amp; Control Systems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7380288" y="914400"/>
            <a:ext cx="1612900" cy="5873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/>
              <a:t>ENG/CST</a:t>
            </a:r>
            <a:endParaRPr lang="en-US" sz="1600" b="1" dirty="0"/>
          </a:p>
          <a:p>
            <a:pPr algn="ctr"/>
            <a:r>
              <a:rPr lang="en-US" sz="1600" dirty="0"/>
              <a:t>Elective</a:t>
            </a:r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2400300" y="3048000"/>
            <a:ext cx="4343400" cy="762000"/>
          </a:xfrm>
          <a:prstGeom prst="horizontalScroll">
            <a:avLst>
              <a:gd name="adj" fmla="val 12500"/>
            </a:avLst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i="1"/>
              <a:t>Career Studies Certificate</a:t>
            </a:r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4572000" y="14478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6781800" y="3430588"/>
            <a:ext cx="1422400" cy="1587"/>
          </a:xfrm>
          <a:custGeom>
            <a:avLst/>
            <a:gdLst>
              <a:gd name="T0" fmla="*/ 1422400 w 896"/>
              <a:gd name="T1" fmla="*/ 1587 h 1"/>
              <a:gd name="T2" fmla="*/ 0 w 896"/>
              <a:gd name="T3" fmla="*/ 0 h 1"/>
              <a:gd name="T4" fmla="*/ 0 60000 65536"/>
              <a:gd name="T5" fmla="*/ 0 60000 65536"/>
              <a:gd name="T6" fmla="*/ 0 w 896"/>
              <a:gd name="T7" fmla="*/ 0 h 1"/>
              <a:gd name="T8" fmla="*/ 896 w 8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6" h="1">
                <a:moveTo>
                  <a:pt x="896" y="1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966788" y="138588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968375" y="2514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952500" y="3429000"/>
            <a:ext cx="1409700" cy="1588"/>
          </a:xfrm>
          <a:custGeom>
            <a:avLst/>
            <a:gdLst>
              <a:gd name="T0" fmla="*/ 0 w 888"/>
              <a:gd name="T1" fmla="*/ 0 h 1"/>
              <a:gd name="T2" fmla="*/ 1409700 w 888"/>
              <a:gd name="T3" fmla="*/ 1588 h 1"/>
              <a:gd name="T4" fmla="*/ 0 60000 65536"/>
              <a:gd name="T5" fmla="*/ 0 60000 65536"/>
              <a:gd name="T6" fmla="*/ 0 w 888"/>
              <a:gd name="T7" fmla="*/ 0 h 1"/>
              <a:gd name="T8" fmla="*/ 888 w 8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88" h="1">
                <a:moveTo>
                  <a:pt x="0" y="0"/>
                </a:moveTo>
                <a:lnTo>
                  <a:pt x="888" y="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340468" y="4267200"/>
            <a:ext cx="8482519" cy="7848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English elective</a:t>
            </a:r>
            <a:r>
              <a:rPr lang="en-US" b="1" dirty="0">
                <a:latin typeface="Tahoma" pitchFamily="34" charset="0"/>
              </a:rPr>
              <a:t>:  ENG 111 Composition I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Speech and Drama elective</a:t>
            </a:r>
            <a:r>
              <a:rPr lang="en-US" b="1" dirty="0">
                <a:latin typeface="Tahoma" pitchFamily="34" charset="0"/>
              </a:rPr>
              <a:t>:  </a:t>
            </a:r>
            <a:r>
              <a:rPr lang="en-US" b="1" dirty="0" smtClean="0">
                <a:latin typeface="Tahoma" pitchFamily="34" charset="0"/>
              </a:rPr>
              <a:t>CST </a:t>
            </a:r>
            <a:r>
              <a:rPr lang="en-US" b="1" dirty="0">
                <a:latin typeface="Tahoma" pitchFamily="34" charset="0"/>
              </a:rPr>
              <a:t>110 </a:t>
            </a:r>
            <a:r>
              <a:rPr lang="en-US" b="1" dirty="0" smtClean="0">
                <a:latin typeface="Tahoma" pitchFamily="34" charset="0"/>
              </a:rPr>
              <a:t>Communication Studies and Theatre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3112" name="AutoShape 40"/>
          <p:cNvSpPr>
            <a:spLocks noChangeArrowheads="1"/>
          </p:cNvSpPr>
          <p:nvPr/>
        </p:nvSpPr>
        <p:spPr bwMode="auto">
          <a:xfrm>
            <a:off x="8555038" y="1219200"/>
            <a:ext cx="201612" cy="20161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695700" y="914400"/>
            <a:ext cx="1752600" cy="5873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154</a:t>
            </a:r>
          </a:p>
          <a:p>
            <a:pPr algn="ctr"/>
            <a:r>
              <a:rPr lang="en-US" sz="1600"/>
              <a:t>Heating Systems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914400"/>
            <a:ext cx="1620838" cy="5873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121</a:t>
            </a:r>
          </a:p>
          <a:p>
            <a:pPr algn="ctr"/>
            <a:r>
              <a:rPr lang="en-US" sz="1600"/>
              <a:t>Refrigeration I</a:t>
            </a:r>
          </a:p>
        </p:txBody>
      </p:sp>
      <p:sp>
        <p:nvSpPr>
          <p:cNvPr id="3142" name="AutoShape 7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91513" y="6432550"/>
            <a:ext cx="295275" cy="307975"/>
          </a:xfrm>
          <a:prstGeom prst="actionButtonBlank">
            <a:avLst/>
          </a:prstGeom>
          <a:solidFill>
            <a:srgbClr val="FF0000"/>
          </a:soli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1"/>
          <p:cNvGrpSpPr>
            <a:grpSpLocks noChangeAspect="1"/>
          </p:cNvGrpSpPr>
          <p:nvPr/>
        </p:nvGrpSpPr>
        <p:grpSpPr bwMode="auto">
          <a:xfrm>
            <a:off x="8642350" y="6432550"/>
            <a:ext cx="307975" cy="307975"/>
            <a:chOff x="5152" y="4142"/>
            <a:chExt cx="149" cy="149"/>
          </a:xfrm>
        </p:grpSpPr>
        <p:sp>
          <p:nvSpPr>
            <p:cNvPr id="2070" name="AutoShape 72">
              <a:hlinkClick r:id="" action="ppaction://noaction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52" y="4142"/>
              <a:ext cx="149" cy="149"/>
            </a:xfrm>
            <a:prstGeom prst="actionButtonBlank">
              <a:avLst/>
            </a:prstGeom>
            <a:solidFill>
              <a:srgbClr val="3399FF"/>
            </a:solidFill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1" name="Group 73"/>
            <p:cNvGrpSpPr>
              <a:grpSpLocks noChangeAspect="1"/>
            </p:cNvGrpSpPr>
            <p:nvPr/>
          </p:nvGrpSpPr>
          <p:grpSpPr bwMode="auto">
            <a:xfrm>
              <a:off x="5161" y="4171"/>
              <a:ext cx="132" cy="101"/>
              <a:chOff x="5125" y="4095"/>
              <a:chExt cx="175" cy="134"/>
            </a:xfrm>
          </p:grpSpPr>
          <p:sp>
            <p:nvSpPr>
              <p:cNvPr id="2072" name="Freeform 74"/>
              <p:cNvSpPr>
                <a:spLocks noChangeAspect="1"/>
              </p:cNvSpPr>
              <p:nvPr/>
            </p:nvSpPr>
            <p:spPr bwMode="auto">
              <a:xfrm>
                <a:off x="5127" y="4096"/>
                <a:ext cx="57" cy="53"/>
              </a:xfrm>
              <a:custGeom>
                <a:avLst/>
                <a:gdLst>
                  <a:gd name="T0" fmla="*/ 57 w 603"/>
                  <a:gd name="T1" fmla="*/ 44 h 553"/>
                  <a:gd name="T2" fmla="*/ 32 w 603"/>
                  <a:gd name="T3" fmla="*/ 42 h 553"/>
                  <a:gd name="T4" fmla="*/ 25 w 603"/>
                  <a:gd name="T5" fmla="*/ 36 h 553"/>
                  <a:gd name="T6" fmla="*/ 30 w 603"/>
                  <a:gd name="T7" fmla="*/ 22 h 553"/>
                  <a:gd name="T8" fmla="*/ 32 w 603"/>
                  <a:gd name="T9" fmla="*/ 9 h 553"/>
                  <a:gd name="T10" fmla="*/ 19 w 603"/>
                  <a:gd name="T11" fmla="*/ 0 h 553"/>
                  <a:gd name="T12" fmla="*/ 0 w 603"/>
                  <a:gd name="T13" fmla="*/ 1 h 553"/>
                  <a:gd name="T14" fmla="*/ 0 w 603"/>
                  <a:gd name="T15" fmla="*/ 11 h 553"/>
                  <a:gd name="T16" fmla="*/ 18 w 603"/>
                  <a:gd name="T17" fmla="*/ 11 h 553"/>
                  <a:gd name="T18" fmla="*/ 22 w 603"/>
                  <a:gd name="T19" fmla="*/ 17 h 553"/>
                  <a:gd name="T20" fmla="*/ 15 w 603"/>
                  <a:gd name="T21" fmla="*/ 31 h 553"/>
                  <a:gd name="T22" fmla="*/ 16 w 603"/>
                  <a:gd name="T23" fmla="*/ 41 h 553"/>
                  <a:gd name="T24" fmla="*/ 22 w 603"/>
                  <a:gd name="T25" fmla="*/ 47 h 553"/>
                  <a:gd name="T26" fmla="*/ 44 w 603"/>
                  <a:gd name="T27" fmla="*/ 53 h 553"/>
                  <a:gd name="T28" fmla="*/ 57 w 603"/>
                  <a:gd name="T29" fmla="*/ 44 h 553"/>
                  <a:gd name="T30" fmla="*/ 57 w 603"/>
                  <a:gd name="T31" fmla="*/ 44 h 5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03"/>
                  <a:gd name="T49" fmla="*/ 0 h 553"/>
                  <a:gd name="T50" fmla="*/ 603 w 603"/>
                  <a:gd name="T51" fmla="*/ 553 h 5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03" h="553">
                    <a:moveTo>
                      <a:pt x="603" y="458"/>
                    </a:moveTo>
                    <a:lnTo>
                      <a:pt x="337" y="438"/>
                    </a:lnTo>
                    <a:lnTo>
                      <a:pt x="260" y="376"/>
                    </a:lnTo>
                    <a:lnTo>
                      <a:pt x="318" y="226"/>
                    </a:lnTo>
                    <a:lnTo>
                      <a:pt x="340" y="97"/>
                    </a:lnTo>
                    <a:lnTo>
                      <a:pt x="204" y="0"/>
                    </a:lnTo>
                    <a:lnTo>
                      <a:pt x="3" y="10"/>
                    </a:lnTo>
                    <a:lnTo>
                      <a:pt x="0" y="118"/>
                    </a:lnTo>
                    <a:lnTo>
                      <a:pt x="190" y="110"/>
                    </a:lnTo>
                    <a:lnTo>
                      <a:pt x="236" y="177"/>
                    </a:lnTo>
                    <a:lnTo>
                      <a:pt x="157" y="326"/>
                    </a:lnTo>
                    <a:lnTo>
                      <a:pt x="165" y="433"/>
                    </a:lnTo>
                    <a:lnTo>
                      <a:pt x="230" y="492"/>
                    </a:lnTo>
                    <a:lnTo>
                      <a:pt x="461" y="553"/>
                    </a:lnTo>
                    <a:lnTo>
                      <a:pt x="603" y="458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Freeform 75"/>
              <p:cNvSpPr>
                <a:spLocks noChangeAspect="1"/>
              </p:cNvSpPr>
              <p:nvPr/>
            </p:nvSpPr>
            <p:spPr bwMode="auto">
              <a:xfrm>
                <a:off x="5167" y="4130"/>
                <a:ext cx="131" cy="97"/>
              </a:xfrm>
              <a:custGeom>
                <a:avLst/>
                <a:gdLst>
                  <a:gd name="T0" fmla="*/ 0 w 1387"/>
                  <a:gd name="T1" fmla="*/ 41 h 1019"/>
                  <a:gd name="T2" fmla="*/ 0 w 1387"/>
                  <a:gd name="T3" fmla="*/ 38 h 1019"/>
                  <a:gd name="T4" fmla="*/ 0 w 1387"/>
                  <a:gd name="T5" fmla="*/ 36 h 1019"/>
                  <a:gd name="T6" fmla="*/ 0 w 1387"/>
                  <a:gd name="T7" fmla="*/ 32 h 1019"/>
                  <a:gd name="T8" fmla="*/ 0 w 1387"/>
                  <a:gd name="T9" fmla="*/ 29 h 1019"/>
                  <a:gd name="T10" fmla="*/ 1 w 1387"/>
                  <a:gd name="T11" fmla="*/ 26 h 1019"/>
                  <a:gd name="T12" fmla="*/ 2 w 1387"/>
                  <a:gd name="T13" fmla="*/ 23 h 1019"/>
                  <a:gd name="T14" fmla="*/ 4 w 1387"/>
                  <a:gd name="T15" fmla="*/ 20 h 1019"/>
                  <a:gd name="T16" fmla="*/ 7 w 1387"/>
                  <a:gd name="T17" fmla="*/ 17 h 1019"/>
                  <a:gd name="T18" fmla="*/ 10 w 1387"/>
                  <a:gd name="T19" fmla="*/ 15 h 1019"/>
                  <a:gd name="T20" fmla="*/ 13 w 1387"/>
                  <a:gd name="T21" fmla="*/ 12 h 1019"/>
                  <a:gd name="T22" fmla="*/ 16 w 1387"/>
                  <a:gd name="T23" fmla="*/ 10 h 1019"/>
                  <a:gd name="T24" fmla="*/ 19 w 1387"/>
                  <a:gd name="T25" fmla="*/ 8 h 1019"/>
                  <a:gd name="T26" fmla="*/ 21 w 1387"/>
                  <a:gd name="T27" fmla="*/ 6 h 1019"/>
                  <a:gd name="T28" fmla="*/ 24 w 1387"/>
                  <a:gd name="T29" fmla="*/ 4 h 1019"/>
                  <a:gd name="T30" fmla="*/ 39 w 1387"/>
                  <a:gd name="T31" fmla="*/ 0 h 1019"/>
                  <a:gd name="T32" fmla="*/ 42 w 1387"/>
                  <a:gd name="T33" fmla="*/ 0 h 1019"/>
                  <a:gd name="T34" fmla="*/ 47 w 1387"/>
                  <a:gd name="T35" fmla="*/ 1 h 1019"/>
                  <a:gd name="T36" fmla="*/ 53 w 1387"/>
                  <a:gd name="T37" fmla="*/ 2 h 1019"/>
                  <a:gd name="T38" fmla="*/ 60 w 1387"/>
                  <a:gd name="T39" fmla="*/ 3 h 1019"/>
                  <a:gd name="T40" fmla="*/ 68 w 1387"/>
                  <a:gd name="T41" fmla="*/ 4 h 1019"/>
                  <a:gd name="T42" fmla="*/ 76 w 1387"/>
                  <a:gd name="T43" fmla="*/ 6 h 1019"/>
                  <a:gd name="T44" fmla="*/ 83 w 1387"/>
                  <a:gd name="T45" fmla="*/ 7 h 1019"/>
                  <a:gd name="T46" fmla="*/ 89 w 1387"/>
                  <a:gd name="T47" fmla="*/ 9 h 1019"/>
                  <a:gd name="T48" fmla="*/ 94 w 1387"/>
                  <a:gd name="T49" fmla="*/ 11 h 1019"/>
                  <a:gd name="T50" fmla="*/ 99 w 1387"/>
                  <a:gd name="T51" fmla="*/ 13 h 1019"/>
                  <a:gd name="T52" fmla="*/ 103 w 1387"/>
                  <a:gd name="T53" fmla="*/ 16 h 1019"/>
                  <a:gd name="T54" fmla="*/ 107 w 1387"/>
                  <a:gd name="T55" fmla="*/ 18 h 1019"/>
                  <a:gd name="T56" fmla="*/ 111 w 1387"/>
                  <a:gd name="T57" fmla="*/ 21 h 1019"/>
                  <a:gd name="T58" fmla="*/ 114 w 1387"/>
                  <a:gd name="T59" fmla="*/ 24 h 1019"/>
                  <a:gd name="T60" fmla="*/ 117 w 1387"/>
                  <a:gd name="T61" fmla="*/ 27 h 1019"/>
                  <a:gd name="T62" fmla="*/ 119 w 1387"/>
                  <a:gd name="T63" fmla="*/ 31 h 1019"/>
                  <a:gd name="T64" fmla="*/ 121 w 1387"/>
                  <a:gd name="T65" fmla="*/ 34 h 1019"/>
                  <a:gd name="T66" fmla="*/ 123 w 1387"/>
                  <a:gd name="T67" fmla="*/ 38 h 1019"/>
                  <a:gd name="T68" fmla="*/ 125 w 1387"/>
                  <a:gd name="T69" fmla="*/ 41 h 1019"/>
                  <a:gd name="T70" fmla="*/ 126 w 1387"/>
                  <a:gd name="T71" fmla="*/ 45 h 1019"/>
                  <a:gd name="T72" fmla="*/ 127 w 1387"/>
                  <a:gd name="T73" fmla="*/ 48 h 1019"/>
                  <a:gd name="T74" fmla="*/ 128 w 1387"/>
                  <a:gd name="T75" fmla="*/ 52 h 1019"/>
                  <a:gd name="T76" fmla="*/ 129 w 1387"/>
                  <a:gd name="T77" fmla="*/ 54 h 1019"/>
                  <a:gd name="T78" fmla="*/ 130 w 1387"/>
                  <a:gd name="T79" fmla="*/ 57 h 1019"/>
                  <a:gd name="T80" fmla="*/ 125 w 1387"/>
                  <a:gd name="T81" fmla="*/ 77 h 1019"/>
                  <a:gd name="T82" fmla="*/ 112 w 1387"/>
                  <a:gd name="T83" fmla="*/ 90 h 1019"/>
                  <a:gd name="T84" fmla="*/ 108 w 1387"/>
                  <a:gd name="T85" fmla="*/ 92 h 1019"/>
                  <a:gd name="T86" fmla="*/ 105 w 1387"/>
                  <a:gd name="T87" fmla="*/ 94 h 1019"/>
                  <a:gd name="T88" fmla="*/ 102 w 1387"/>
                  <a:gd name="T89" fmla="*/ 95 h 1019"/>
                  <a:gd name="T90" fmla="*/ 99 w 1387"/>
                  <a:gd name="T91" fmla="*/ 96 h 1019"/>
                  <a:gd name="T92" fmla="*/ 96 w 1387"/>
                  <a:gd name="T93" fmla="*/ 97 h 1019"/>
                  <a:gd name="T94" fmla="*/ 93 w 1387"/>
                  <a:gd name="T95" fmla="*/ 97 h 1019"/>
                  <a:gd name="T96" fmla="*/ 90 w 1387"/>
                  <a:gd name="T97" fmla="*/ 97 h 1019"/>
                  <a:gd name="T98" fmla="*/ 86 w 1387"/>
                  <a:gd name="T99" fmla="*/ 97 h 1019"/>
                  <a:gd name="T100" fmla="*/ 83 w 1387"/>
                  <a:gd name="T101" fmla="*/ 96 h 1019"/>
                  <a:gd name="T102" fmla="*/ 79 w 1387"/>
                  <a:gd name="T103" fmla="*/ 95 h 1019"/>
                  <a:gd name="T104" fmla="*/ 76 w 1387"/>
                  <a:gd name="T105" fmla="*/ 95 h 1019"/>
                  <a:gd name="T106" fmla="*/ 73 w 1387"/>
                  <a:gd name="T107" fmla="*/ 94 h 1019"/>
                  <a:gd name="T108" fmla="*/ 70 w 1387"/>
                  <a:gd name="T109" fmla="*/ 93 h 1019"/>
                  <a:gd name="T110" fmla="*/ 27 w 1387"/>
                  <a:gd name="T111" fmla="*/ 53 h 101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387"/>
                  <a:gd name="T169" fmla="*/ 0 h 1019"/>
                  <a:gd name="T170" fmla="*/ 1387 w 1387"/>
                  <a:gd name="T171" fmla="*/ 1019 h 1019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387" h="1019">
                    <a:moveTo>
                      <a:pt x="10" y="457"/>
                    </a:moveTo>
                    <a:lnTo>
                      <a:pt x="8" y="454"/>
                    </a:lnTo>
                    <a:lnTo>
                      <a:pt x="7" y="449"/>
                    </a:lnTo>
                    <a:lnTo>
                      <a:pt x="6" y="445"/>
                    </a:lnTo>
                    <a:lnTo>
                      <a:pt x="6" y="442"/>
                    </a:lnTo>
                    <a:lnTo>
                      <a:pt x="5" y="436"/>
                    </a:lnTo>
                    <a:lnTo>
                      <a:pt x="5" y="433"/>
                    </a:lnTo>
                    <a:lnTo>
                      <a:pt x="3" y="426"/>
                    </a:lnTo>
                    <a:lnTo>
                      <a:pt x="2" y="420"/>
                    </a:lnTo>
                    <a:lnTo>
                      <a:pt x="2" y="416"/>
                    </a:lnTo>
                    <a:lnTo>
                      <a:pt x="1" y="413"/>
                    </a:lnTo>
                    <a:lnTo>
                      <a:pt x="1" y="409"/>
                    </a:lnTo>
                    <a:lnTo>
                      <a:pt x="1" y="406"/>
                    </a:lnTo>
                    <a:lnTo>
                      <a:pt x="1" y="401"/>
                    </a:lnTo>
                    <a:lnTo>
                      <a:pt x="1" y="397"/>
                    </a:lnTo>
                    <a:lnTo>
                      <a:pt x="0" y="394"/>
                    </a:lnTo>
                    <a:lnTo>
                      <a:pt x="0" y="390"/>
                    </a:lnTo>
                    <a:lnTo>
                      <a:pt x="0" y="386"/>
                    </a:lnTo>
                    <a:lnTo>
                      <a:pt x="0" y="382"/>
                    </a:lnTo>
                    <a:lnTo>
                      <a:pt x="0" y="377"/>
                    </a:lnTo>
                    <a:lnTo>
                      <a:pt x="0" y="373"/>
                    </a:lnTo>
                    <a:lnTo>
                      <a:pt x="0" y="368"/>
                    </a:lnTo>
                    <a:lnTo>
                      <a:pt x="0" y="365"/>
                    </a:lnTo>
                    <a:lnTo>
                      <a:pt x="0" y="360"/>
                    </a:lnTo>
                    <a:lnTo>
                      <a:pt x="0" y="355"/>
                    </a:lnTo>
                    <a:lnTo>
                      <a:pt x="0" y="350"/>
                    </a:lnTo>
                    <a:lnTo>
                      <a:pt x="0" y="346"/>
                    </a:lnTo>
                    <a:lnTo>
                      <a:pt x="0" y="341"/>
                    </a:lnTo>
                    <a:lnTo>
                      <a:pt x="1" y="336"/>
                    </a:lnTo>
                    <a:lnTo>
                      <a:pt x="1" y="331"/>
                    </a:lnTo>
                    <a:lnTo>
                      <a:pt x="1" y="326"/>
                    </a:lnTo>
                    <a:lnTo>
                      <a:pt x="2" y="321"/>
                    </a:lnTo>
                    <a:lnTo>
                      <a:pt x="2" y="317"/>
                    </a:lnTo>
                    <a:lnTo>
                      <a:pt x="3" y="312"/>
                    </a:lnTo>
                    <a:lnTo>
                      <a:pt x="5" y="307"/>
                    </a:lnTo>
                    <a:lnTo>
                      <a:pt x="5" y="302"/>
                    </a:lnTo>
                    <a:lnTo>
                      <a:pt x="7" y="298"/>
                    </a:lnTo>
                    <a:lnTo>
                      <a:pt x="7" y="292"/>
                    </a:lnTo>
                    <a:lnTo>
                      <a:pt x="8" y="288"/>
                    </a:lnTo>
                    <a:lnTo>
                      <a:pt x="10" y="283"/>
                    </a:lnTo>
                    <a:lnTo>
                      <a:pt x="11" y="278"/>
                    </a:lnTo>
                    <a:lnTo>
                      <a:pt x="12" y="273"/>
                    </a:lnTo>
                    <a:lnTo>
                      <a:pt x="15" y="269"/>
                    </a:lnTo>
                    <a:lnTo>
                      <a:pt x="16" y="264"/>
                    </a:lnTo>
                    <a:lnTo>
                      <a:pt x="19" y="259"/>
                    </a:lnTo>
                    <a:lnTo>
                      <a:pt x="20" y="254"/>
                    </a:lnTo>
                    <a:lnTo>
                      <a:pt x="22" y="250"/>
                    </a:lnTo>
                    <a:lnTo>
                      <a:pt x="24" y="245"/>
                    </a:lnTo>
                    <a:lnTo>
                      <a:pt x="26" y="240"/>
                    </a:lnTo>
                    <a:lnTo>
                      <a:pt x="29" y="236"/>
                    </a:lnTo>
                    <a:lnTo>
                      <a:pt x="31" y="231"/>
                    </a:lnTo>
                    <a:lnTo>
                      <a:pt x="34" y="227"/>
                    </a:lnTo>
                    <a:lnTo>
                      <a:pt x="37" y="224"/>
                    </a:lnTo>
                    <a:lnTo>
                      <a:pt x="40" y="220"/>
                    </a:lnTo>
                    <a:lnTo>
                      <a:pt x="42" y="215"/>
                    </a:lnTo>
                    <a:lnTo>
                      <a:pt x="45" y="211"/>
                    </a:lnTo>
                    <a:lnTo>
                      <a:pt x="49" y="207"/>
                    </a:lnTo>
                    <a:lnTo>
                      <a:pt x="53" y="202"/>
                    </a:lnTo>
                    <a:lnTo>
                      <a:pt x="56" y="198"/>
                    </a:lnTo>
                    <a:lnTo>
                      <a:pt x="60" y="193"/>
                    </a:lnTo>
                    <a:lnTo>
                      <a:pt x="64" y="189"/>
                    </a:lnTo>
                    <a:lnTo>
                      <a:pt x="68" y="186"/>
                    </a:lnTo>
                    <a:lnTo>
                      <a:pt x="71" y="181"/>
                    </a:lnTo>
                    <a:lnTo>
                      <a:pt x="75" y="177"/>
                    </a:lnTo>
                    <a:lnTo>
                      <a:pt x="79" y="173"/>
                    </a:lnTo>
                    <a:lnTo>
                      <a:pt x="84" y="169"/>
                    </a:lnTo>
                    <a:lnTo>
                      <a:pt x="88" y="166"/>
                    </a:lnTo>
                    <a:lnTo>
                      <a:pt x="92" y="162"/>
                    </a:lnTo>
                    <a:lnTo>
                      <a:pt x="97" y="158"/>
                    </a:lnTo>
                    <a:lnTo>
                      <a:pt x="102" y="153"/>
                    </a:lnTo>
                    <a:lnTo>
                      <a:pt x="107" y="149"/>
                    </a:lnTo>
                    <a:lnTo>
                      <a:pt x="111" y="145"/>
                    </a:lnTo>
                    <a:lnTo>
                      <a:pt x="116" y="142"/>
                    </a:lnTo>
                    <a:lnTo>
                      <a:pt x="119" y="138"/>
                    </a:lnTo>
                    <a:lnTo>
                      <a:pt x="124" y="134"/>
                    </a:lnTo>
                    <a:lnTo>
                      <a:pt x="129" y="130"/>
                    </a:lnTo>
                    <a:lnTo>
                      <a:pt x="134" y="126"/>
                    </a:lnTo>
                    <a:lnTo>
                      <a:pt x="138" y="123"/>
                    </a:lnTo>
                    <a:lnTo>
                      <a:pt x="143" y="119"/>
                    </a:lnTo>
                    <a:lnTo>
                      <a:pt x="148" y="115"/>
                    </a:lnTo>
                    <a:lnTo>
                      <a:pt x="153" y="111"/>
                    </a:lnTo>
                    <a:lnTo>
                      <a:pt x="157" y="108"/>
                    </a:lnTo>
                    <a:lnTo>
                      <a:pt x="162" y="105"/>
                    </a:lnTo>
                    <a:lnTo>
                      <a:pt x="167" y="101"/>
                    </a:lnTo>
                    <a:lnTo>
                      <a:pt x="172" y="99"/>
                    </a:lnTo>
                    <a:lnTo>
                      <a:pt x="176" y="95"/>
                    </a:lnTo>
                    <a:lnTo>
                      <a:pt x="181" y="92"/>
                    </a:lnTo>
                    <a:lnTo>
                      <a:pt x="185" y="89"/>
                    </a:lnTo>
                    <a:lnTo>
                      <a:pt x="190" y="87"/>
                    </a:lnTo>
                    <a:lnTo>
                      <a:pt x="194" y="84"/>
                    </a:lnTo>
                    <a:lnTo>
                      <a:pt x="197" y="81"/>
                    </a:lnTo>
                    <a:lnTo>
                      <a:pt x="202" y="77"/>
                    </a:lnTo>
                    <a:lnTo>
                      <a:pt x="206" y="76"/>
                    </a:lnTo>
                    <a:lnTo>
                      <a:pt x="210" y="72"/>
                    </a:lnTo>
                    <a:lnTo>
                      <a:pt x="214" y="70"/>
                    </a:lnTo>
                    <a:lnTo>
                      <a:pt x="218" y="67"/>
                    </a:lnTo>
                    <a:lnTo>
                      <a:pt x="221" y="66"/>
                    </a:lnTo>
                    <a:lnTo>
                      <a:pt x="225" y="63"/>
                    </a:lnTo>
                    <a:lnTo>
                      <a:pt x="229" y="61"/>
                    </a:lnTo>
                    <a:lnTo>
                      <a:pt x="231" y="60"/>
                    </a:lnTo>
                    <a:lnTo>
                      <a:pt x="235" y="58"/>
                    </a:lnTo>
                    <a:lnTo>
                      <a:pt x="240" y="55"/>
                    </a:lnTo>
                    <a:lnTo>
                      <a:pt x="247" y="51"/>
                    </a:lnTo>
                    <a:lnTo>
                      <a:pt x="250" y="48"/>
                    </a:lnTo>
                    <a:lnTo>
                      <a:pt x="255" y="46"/>
                    </a:lnTo>
                    <a:lnTo>
                      <a:pt x="260" y="43"/>
                    </a:lnTo>
                    <a:lnTo>
                      <a:pt x="263" y="42"/>
                    </a:lnTo>
                    <a:lnTo>
                      <a:pt x="405" y="0"/>
                    </a:lnTo>
                    <a:lnTo>
                      <a:pt x="409" y="0"/>
                    </a:lnTo>
                    <a:lnTo>
                      <a:pt x="410" y="0"/>
                    </a:lnTo>
                    <a:lnTo>
                      <a:pt x="414" y="0"/>
                    </a:lnTo>
                    <a:lnTo>
                      <a:pt x="417" y="0"/>
                    </a:lnTo>
                    <a:lnTo>
                      <a:pt x="422" y="2"/>
                    </a:lnTo>
                    <a:lnTo>
                      <a:pt x="425" y="2"/>
                    </a:lnTo>
                    <a:lnTo>
                      <a:pt x="429" y="2"/>
                    </a:lnTo>
                    <a:lnTo>
                      <a:pt x="434" y="3"/>
                    </a:lnTo>
                    <a:lnTo>
                      <a:pt x="441" y="3"/>
                    </a:lnTo>
                    <a:lnTo>
                      <a:pt x="446" y="3"/>
                    </a:lnTo>
                    <a:lnTo>
                      <a:pt x="452" y="4"/>
                    </a:lnTo>
                    <a:lnTo>
                      <a:pt x="459" y="6"/>
                    </a:lnTo>
                    <a:lnTo>
                      <a:pt x="467" y="7"/>
                    </a:lnTo>
                    <a:lnTo>
                      <a:pt x="473" y="7"/>
                    </a:lnTo>
                    <a:lnTo>
                      <a:pt x="481" y="8"/>
                    </a:lnTo>
                    <a:lnTo>
                      <a:pt x="488" y="9"/>
                    </a:lnTo>
                    <a:lnTo>
                      <a:pt x="497" y="11"/>
                    </a:lnTo>
                    <a:lnTo>
                      <a:pt x="506" y="11"/>
                    </a:lnTo>
                    <a:lnTo>
                      <a:pt x="515" y="12"/>
                    </a:lnTo>
                    <a:lnTo>
                      <a:pt x="525" y="13"/>
                    </a:lnTo>
                    <a:lnTo>
                      <a:pt x="534" y="14"/>
                    </a:lnTo>
                    <a:lnTo>
                      <a:pt x="544" y="16"/>
                    </a:lnTo>
                    <a:lnTo>
                      <a:pt x="553" y="17"/>
                    </a:lnTo>
                    <a:lnTo>
                      <a:pt x="563" y="18"/>
                    </a:lnTo>
                    <a:lnTo>
                      <a:pt x="574" y="21"/>
                    </a:lnTo>
                    <a:lnTo>
                      <a:pt x="584" y="21"/>
                    </a:lnTo>
                    <a:lnTo>
                      <a:pt x="594" y="23"/>
                    </a:lnTo>
                    <a:lnTo>
                      <a:pt x="606" y="24"/>
                    </a:lnTo>
                    <a:lnTo>
                      <a:pt x="617" y="27"/>
                    </a:lnTo>
                    <a:lnTo>
                      <a:pt x="628" y="28"/>
                    </a:lnTo>
                    <a:lnTo>
                      <a:pt x="638" y="29"/>
                    </a:lnTo>
                    <a:lnTo>
                      <a:pt x="650" y="31"/>
                    </a:lnTo>
                    <a:lnTo>
                      <a:pt x="661" y="32"/>
                    </a:lnTo>
                    <a:lnTo>
                      <a:pt x="672" y="34"/>
                    </a:lnTo>
                    <a:lnTo>
                      <a:pt x="684" y="37"/>
                    </a:lnTo>
                    <a:lnTo>
                      <a:pt x="695" y="38"/>
                    </a:lnTo>
                    <a:lnTo>
                      <a:pt x="706" y="41"/>
                    </a:lnTo>
                    <a:lnTo>
                      <a:pt x="718" y="42"/>
                    </a:lnTo>
                    <a:lnTo>
                      <a:pt x="729" y="43"/>
                    </a:lnTo>
                    <a:lnTo>
                      <a:pt x="740" y="46"/>
                    </a:lnTo>
                    <a:lnTo>
                      <a:pt x="753" y="48"/>
                    </a:lnTo>
                    <a:lnTo>
                      <a:pt x="764" y="50"/>
                    </a:lnTo>
                    <a:lnTo>
                      <a:pt x="776" y="53"/>
                    </a:lnTo>
                    <a:lnTo>
                      <a:pt x="787" y="55"/>
                    </a:lnTo>
                    <a:lnTo>
                      <a:pt x="800" y="58"/>
                    </a:lnTo>
                    <a:lnTo>
                      <a:pt x="810" y="60"/>
                    </a:lnTo>
                    <a:lnTo>
                      <a:pt x="821" y="61"/>
                    </a:lnTo>
                    <a:lnTo>
                      <a:pt x="832" y="65"/>
                    </a:lnTo>
                    <a:lnTo>
                      <a:pt x="844" y="66"/>
                    </a:lnTo>
                    <a:lnTo>
                      <a:pt x="854" y="69"/>
                    </a:lnTo>
                    <a:lnTo>
                      <a:pt x="864" y="71"/>
                    </a:lnTo>
                    <a:lnTo>
                      <a:pt x="875" y="74"/>
                    </a:lnTo>
                    <a:lnTo>
                      <a:pt x="885" y="76"/>
                    </a:lnTo>
                    <a:lnTo>
                      <a:pt x="895" y="79"/>
                    </a:lnTo>
                    <a:lnTo>
                      <a:pt x="905" y="82"/>
                    </a:lnTo>
                    <a:lnTo>
                      <a:pt x="914" y="84"/>
                    </a:lnTo>
                    <a:lnTo>
                      <a:pt x="924" y="87"/>
                    </a:lnTo>
                    <a:lnTo>
                      <a:pt x="933" y="90"/>
                    </a:lnTo>
                    <a:lnTo>
                      <a:pt x="942" y="94"/>
                    </a:lnTo>
                    <a:lnTo>
                      <a:pt x="951" y="95"/>
                    </a:lnTo>
                    <a:lnTo>
                      <a:pt x="960" y="99"/>
                    </a:lnTo>
                    <a:lnTo>
                      <a:pt x="967" y="101"/>
                    </a:lnTo>
                    <a:lnTo>
                      <a:pt x="975" y="105"/>
                    </a:lnTo>
                    <a:lnTo>
                      <a:pt x="981" y="106"/>
                    </a:lnTo>
                    <a:lnTo>
                      <a:pt x="990" y="110"/>
                    </a:lnTo>
                    <a:lnTo>
                      <a:pt x="997" y="113"/>
                    </a:lnTo>
                    <a:lnTo>
                      <a:pt x="1005" y="116"/>
                    </a:lnTo>
                    <a:lnTo>
                      <a:pt x="1013" y="119"/>
                    </a:lnTo>
                    <a:lnTo>
                      <a:pt x="1020" y="123"/>
                    </a:lnTo>
                    <a:lnTo>
                      <a:pt x="1026" y="126"/>
                    </a:lnTo>
                    <a:lnTo>
                      <a:pt x="1034" y="129"/>
                    </a:lnTo>
                    <a:lnTo>
                      <a:pt x="1040" y="133"/>
                    </a:lnTo>
                    <a:lnTo>
                      <a:pt x="1048" y="137"/>
                    </a:lnTo>
                    <a:lnTo>
                      <a:pt x="1055" y="140"/>
                    </a:lnTo>
                    <a:lnTo>
                      <a:pt x="1062" y="144"/>
                    </a:lnTo>
                    <a:lnTo>
                      <a:pt x="1069" y="148"/>
                    </a:lnTo>
                    <a:lnTo>
                      <a:pt x="1076" y="152"/>
                    </a:lnTo>
                    <a:lnTo>
                      <a:pt x="1082" y="155"/>
                    </a:lnTo>
                    <a:lnTo>
                      <a:pt x="1088" y="159"/>
                    </a:lnTo>
                    <a:lnTo>
                      <a:pt x="1094" y="163"/>
                    </a:lnTo>
                    <a:lnTo>
                      <a:pt x="1101" y="167"/>
                    </a:lnTo>
                    <a:lnTo>
                      <a:pt x="1107" y="171"/>
                    </a:lnTo>
                    <a:lnTo>
                      <a:pt x="1113" y="174"/>
                    </a:lnTo>
                    <a:lnTo>
                      <a:pt x="1120" y="178"/>
                    </a:lnTo>
                    <a:lnTo>
                      <a:pt x="1126" y="183"/>
                    </a:lnTo>
                    <a:lnTo>
                      <a:pt x="1131" y="187"/>
                    </a:lnTo>
                    <a:lnTo>
                      <a:pt x="1137" y="191"/>
                    </a:lnTo>
                    <a:lnTo>
                      <a:pt x="1142" y="196"/>
                    </a:lnTo>
                    <a:lnTo>
                      <a:pt x="1149" y="200"/>
                    </a:lnTo>
                    <a:lnTo>
                      <a:pt x="1154" y="205"/>
                    </a:lnTo>
                    <a:lnTo>
                      <a:pt x="1159" y="208"/>
                    </a:lnTo>
                    <a:lnTo>
                      <a:pt x="1165" y="213"/>
                    </a:lnTo>
                    <a:lnTo>
                      <a:pt x="1170" y="218"/>
                    </a:lnTo>
                    <a:lnTo>
                      <a:pt x="1175" y="222"/>
                    </a:lnTo>
                    <a:lnTo>
                      <a:pt x="1180" y="226"/>
                    </a:lnTo>
                    <a:lnTo>
                      <a:pt x="1185" y="231"/>
                    </a:lnTo>
                    <a:lnTo>
                      <a:pt x="1190" y="235"/>
                    </a:lnTo>
                    <a:lnTo>
                      <a:pt x="1194" y="240"/>
                    </a:lnTo>
                    <a:lnTo>
                      <a:pt x="1199" y="245"/>
                    </a:lnTo>
                    <a:lnTo>
                      <a:pt x="1204" y="249"/>
                    </a:lnTo>
                    <a:lnTo>
                      <a:pt x="1209" y="254"/>
                    </a:lnTo>
                    <a:lnTo>
                      <a:pt x="1213" y="259"/>
                    </a:lnTo>
                    <a:lnTo>
                      <a:pt x="1218" y="264"/>
                    </a:lnTo>
                    <a:lnTo>
                      <a:pt x="1222" y="268"/>
                    </a:lnTo>
                    <a:lnTo>
                      <a:pt x="1227" y="273"/>
                    </a:lnTo>
                    <a:lnTo>
                      <a:pt x="1230" y="278"/>
                    </a:lnTo>
                    <a:lnTo>
                      <a:pt x="1234" y="283"/>
                    </a:lnTo>
                    <a:lnTo>
                      <a:pt x="1238" y="288"/>
                    </a:lnTo>
                    <a:lnTo>
                      <a:pt x="1243" y="293"/>
                    </a:lnTo>
                    <a:lnTo>
                      <a:pt x="1246" y="298"/>
                    </a:lnTo>
                    <a:lnTo>
                      <a:pt x="1249" y="303"/>
                    </a:lnTo>
                    <a:lnTo>
                      <a:pt x="1253" y="308"/>
                    </a:lnTo>
                    <a:lnTo>
                      <a:pt x="1257" y="313"/>
                    </a:lnTo>
                    <a:lnTo>
                      <a:pt x="1261" y="318"/>
                    </a:lnTo>
                    <a:lnTo>
                      <a:pt x="1264" y="323"/>
                    </a:lnTo>
                    <a:lnTo>
                      <a:pt x="1267" y="328"/>
                    </a:lnTo>
                    <a:lnTo>
                      <a:pt x="1271" y="333"/>
                    </a:lnTo>
                    <a:lnTo>
                      <a:pt x="1273" y="338"/>
                    </a:lnTo>
                    <a:lnTo>
                      <a:pt x="1277" y="343"/>
                    </a:lnTo>
                    <a:lnTo>
                      <a:pt x="1280" y="348"/>
                    </a:lnTo>
                    <a:lnTo>
                      <a:pt x="1283" y="355"/>
                    </a:lnTo>
                    <a:lnTo>
                      <a:pt x="1285" y="360"/>
                    </a:lnTo>
                    <a:lnTo>
                      <a:pt x="1288" y="365"/>
                    </a:lnTo>
                    <a:lnTo>
                      <a:pt x="1291" y="370"/>
                    </a:lnTo>
                    <a:lnTo>
                      <a:pt x="1295" y="375"/>
                    </a:lnTo>
                    <a:lnTo>
                      <a:pt x="1296" y="380"/>
                    </a:lnTo>
                    <a:lnTo>
                      <a:pt x="1299" y="385"/>
                    </a:lnTo>
                    <a:lnTo>
                      <a:pt x="1301" y="390"/>
                    </a:lnTo>
                    <a:lnTo>
                      <a:pt x="1304" y="396"/>
                    </a:lnTo>
                    <a:lnTo>
                      <a:pt x="1305" y="401"/>
                    </a:lnTo>
                    <a:lnTo>
                      <a:pt x="1307" y="406"/>
                    </a:lnTo>
                    <a:lnTo>
                      <a:pt x="1310" y="411"/>
                    </a:lnTo>
                    <a:lnTo>
                      <a:pt x="1312" y="418"/>
                    </a:lnTo>
                    <a:lnTo>
                      <a:pt x="1315" y="423"/>
                    </a:lnTo>
                    <a:lnTo>
                      <a:pt x="1317" y="428"/>
                    </a:lnTo>
                    <a:lnTo>
                      <a:pt x="1319" y="433"/>
                    </a:lnTo>
                    <a:lnTo>
                      <a:pt x="1321" y="439"/>
                    </a:lnTo>
                    <a:lnTo>
                      <a:pt x="1324" y="444"/>
                    </a:lnTo>
                    <a:lnTo>
                      <a:pt x="1326" y="449"/>
                    </a:lnTo>
                    <a:lnTo>
                      <a:pt x="1329" y="455"/>
                    </a:lnTo>
                    <a:lnTo>
                      <a:pt x="1331" y="460"/>
                    </a:lnTo>
                    <a:lnTo>
                      <a:pt x="1333" y="465"/>
                    </a:lnTo>
                    <a:lnTo>
                      <a:pt x="1335" y="470"/>
                    </a:lnTo>
                    <a:lnTo>
                      <a:pt x="1336" y="476"/>
                    </a:lnTo>
                    <a:lnTo>
                      <a:pt x="1339" y="482"/>
                    </a:lnTo>
                    <a:lnTo>
                      <a:pt x="1340" y="487"/>
                    </a:lnTo>
                    <a:lnTo>
                      <a:pt x="1343" y="492"/>
                    </a:lnTo>
                    <a:lnTo>
                      <a:pt x="1344" y="497"/>
                    </a:lnTo>
                    <a:lnTo>
                      <a:pt x="1346" y="502"/>
                    </a:lnTo>
                    <a:lnTo>
                      <a:pt x="1348" y="507"/>
                    </a:lnTo>
                    <a:lnTo>
                      <a:pt x="1350" y="512"/>
                    </a:lnTo>
                    <a:lnTo>
                      <a:pt x="1351" y="517"/>
                    </a:lnTo>
                    <a:lnTo>
                      <a:pt x="1354" y="522"/>
                    </a:lnTo>
                    <a:lnTo>
                      <a:pt x="1355" y="527"/>
                    </a:lnTo>
                    <a:lnTo>
                      <a:pt x="1356" y="532"/>
                    </a:lnTo>
                    <a:lnTo>
                      <a:pt x="1359" y="537"/>
                    </a:lnTo>
                    <a:lnTo>
                      <a:pt x="1360" y="542"/>
                    </a:lnTo>
                    <a:lnTo>
                      <a:pt x="1361" y="546"/>
                    </a:lnTo>
                    <a:lnTo>
                      <a:pt x="1363" y="550"/>
                    </a:lnTo>
                    <a:lnTo>
                      <a:pt x="1364" y="555"/>
                    </a:lnTo>
                    <a:lnTo>
                      <a:pt x="1365" y="559"/>
                    </a:lnTo>
                    <a:lnTo>
                      <a:pt x="1367" y="562"/>
                    </a:lnTo>
                    <a:lnTo>
                      <a:pt x="1368" y="566"/>
                    </a:lnTo>
                    <a:lnTo>
                      <a:pt x="1369" y="570"/>
                    </a:lnTo>
                    <a:lnTo>
                      <a:pt x="1372" y="575"/>
                    </a:lnTo>
                    <a:lnTo>
                      <a:pt x="1372" y="578"/>
                    </a:lnTo>
                    <a:lnTo>
                      <a:pt x="1373" y="581"/>
                    </a:lnTo>
                    <a:lnTo>
                      <a:pt x="1374" y="585"/>
                    </a:lnTo>
                    <a:lnTo>
                      <a:pt x="1375" y="589"/>
                    </a:lnTo>
                    <a:lnTo>
                      <a:pt x="1377" y="595"/>
                    </a:lnTo>
                    <a:lnTo>
                      <a:pt x="1379" y="602"/>
                    </a:lnTo>
                    <a:lnTo>
                      <a:pt x="1380" y="607"/>
                    </a:lnTo>
                    <a:lnTo>
                      <a:pt x="1383" y="612"/>
                    </a:lnTo>
                    <a:lnTo>
                      <a:pt x="1384" y="615"/>
                    </a:lnTo>
                    <a:lnTo>
                      <a:pt x="1385" y="619"/>
                    </a:lnTo>
                    <a:lnTo>
                      <a:pt x="1387" y="624"/>
                    </a:lnTo>
                    <a:lnTo>
                      <a:pt x="1387" y="625"/>
                    </a:lnTo>
                    <a:lnTo>
                      <a:pt x="1322" y="807"/>
                    </a:lnTo>
                    <a:lnTo>
                      <a:pt x="1201" y="932"/>
                    </a:lnTo>
                    <a:lnTo>
                      <a:pt x="1200" y="933"/>
                    </a:lnTo>
                    <a:lnTo>
                      <a:pt x="1196" y="935"/>
                    </a:lnTo>
                    <a:lnTo>
                      <a:pt x="1194" y="937"/>
                    </a:lnTo>
                    <a:lnTo>
                      <a:pt x="1190" y="939"/>
                    </a:lnTo>
                    <a:lnTo>
                      <a:pt x="1186" y="942"/>
                    </a:lnTo>
                    <a:lnTo>
                      <a:pt x="1183" y="944"/>
                    </a:lnTo>
                    <a:lnTo>
                      <a:pt x="1178" y="947"/>
                    </a:lnTo>
                    <a:lnTo>
                      <a:pt x="1174" y="951"/>
                    </a:lnTo>
                    <a:lnTo>
                      <a:pt x="1167" y="954"/>
                    </a:lnTo>
                    <a:lnTo>
                      <a:pt x="1162" y="958"/>
                    </a:lnTo>
                    <a:lnTo>
                      <a:pt x="1155" y="962"/>
                    </a:lnTo>
                    <a:lnTo>
                      <a:pt x="1149" y="966"/>
                    </a:lnTo>
                    <a:lnTo>
                      <a:pt x="1142" y="969"/>
                    </a:lnTo>
                    <a:lnTo>
                      <a:pt x="1136" y="973"/>
                    </a:lnTo>
                    <a:lnTo>
                      <a:pt x="1131" y="976"/>
                    </a:lnTo>
                    <a:lnTo>
                      <a:pt x="1127" y="977"/>
                    </a:lnTo>
                    <a:lnTo>
                      <a:pt x="1123" y="980"/>
                    </a:lnTo>
                    <a:lnTo>
                      <a:pt x="1120" y="981"/>
                    </a:lnTo>
                    <a:lnTo>
                      <a:pt x="1116" y="983"/>
                    </a:lnTo>
                    <a:lnTo>
                      <a:pt x="1112" y="985"/>
                    </a:lnTo>
                    <a:lnTo>
                      <a:pt x="1108" y="987"/>
                    </a:lnTo>
                    <a:lnTo>
                      <a:pt x="1104" y="988"/>
                    </a:lnTo>
                    <a:lnTo>
                      <a:pt x="1099" y="990"/>
                    </a:lnTo>
                    <a:lnTo>
                      <a:pt x="1096" y="992"/>
                    </a:lnTo>
                    <a:lnTo>
                      <a:pt x="1091" y="993"/>
                    </a:lnTo>
                    <a:lnTo>
                      <a:pt x="1087" y="996"/>
                    </a:lnTo>
                    <a:lnTo>
                      <a:pt x="1083" y="997"/>
                    </a:lnTo>
                    <a:lnTo>
                      <a:pt x="1078" y="998"/>
                    </a:lnTo>
                    <a:lnTo>
                      <a:pt x="1074" y="1001"/>
                    </a:lnTo>
                    <a:lnTo>
                      <a:pt x="1070" y="1002"/>
                    </a:lnTo>
                    <a:lnTo>
                      <a:pt x="1065" y="1004"/>
                    </a:lnTo>
                    <a:lnTo>
                      <a:pt x="1060" y="1005"/>
                    </a:lnTo>
                    <a:lnTo>
                      <a:pt x="1057" y="1006"/>
                    </a:lnTo>
                    <a:lnTo>
                      <a:pt x="1052" y="1009"/>
                    </a:lnTo>
                    <a:lnTo>
                      <a:pt x="1047" y="1009"/>
                    </a:lnTo>
                    <a:lnTo>
                      <a:pt x="1043" y="1011"/>
                    </a:lnTo>
                    <a:lnTo>
                      <a:pt x="1038" y="1011"/>
                    </a:lnTo>
                    <a:lnTo>
                      <a:pt x="1034" y="1014"/>
                    </a:lnTo>
                    <a:lnTo>
                      <a:pt x="1029" y="1014"/>
                    </a:lnTo>
                    <a:lnTo>
                      <a:pt x="1024" y="1015"/>
                    </a:lnTo>
                    <a:lnTo>
                      <a:pt x="1020" y="1015"/>
                    </a:lnTo>
                    <a:lnTo>
                      <a:pt x="1015" y="1016"/>
                    </a:lnTo>
                    <a:lnTo>
                      <a:pt x="1010" y="1016"/>
                    </a:lnTo>
                    <a:lnTo>
                      <a:pt x="1006" y="1017"/>
                    </a:lnTo>
                    <a:lnTo>
                      <a:pt x="1001" y="1017"/>
                    </a:lnTo>
                    <a:lnTo>
                      <a:pt x="997" y="1019"/>
                    </a:lnTo>
                    <a:lnTo>
                      <a:pt x="992" y="1017"/>
                    </a:lnTo>
                    <a:lnTo>
                      <a:pt x="987" y="1017"/>
                    </a:lnTo>
                    <a:lnTo>
                      <a:pt x="982" y="1017"/>
                    </a:lnTo>
                    <a:lnTo>
                      <a:pt x="979" y="1017"/>
                    </a:lnTo>
                    <a:lnTo>
                      <a:pt x="973" y="1017"/>
                    </a:lnTo>
                    <a:lnTo>
                      <a:pt x="968" y="1017"/>
                    </a:lnTo>
                    <a:lnTo>
                      <a:pt x="963" y="1017"/>
                    </a:lnTo>
                    <a:lnTo>
                      <a:pt x="958" y="1017"/>
                    </a:lnTo>
                    <a:lnTo>
                      <a:pt x="952" y="1016"/>
                    </a:lnTo>
                    <a:lnTo>
                      <a:pt x="947" y="1016"/>
                    </a:lnTo>
                    <a:lnTo>
                      <a:pt x="942" y="1015"/>
                    </a:lnTo>
                    <a:lnTo>
                      <a:pt x="937" y="1015"/>
                    </a:lnTo>
                    <a:lnTo>
                      <a:pt x="931" y="1015"/>
                    </a:lnTo>
                    <a:lnTo>
                      <a:pt x="926" y="1014"/>
                    </a:lnTo>
                    <a:lnTo>
                      <a:pt x="919" y="1014"/>
                    </a:lnTo>
                    <a:lnTo>
                      <a:pt x="914" y="1014"/>
                    </a:lnTo>
                    <a:lnTo>
                      <a:pt x="908" y="1012"/>
                    </a:lnTo>
                    <a:lnTo>
                      <a:pt x="903" y="1011"/>
                    </a:lnTo>
                    <a:lnTo>
                      <a:pt x="897" y="1011"/>
                    </a:lnTo>
                    <a:lnTo>
                      <a:pt x="892" y="1010"/>
                    </a:lnTo>
                    <a:lnTo>
                      <a:pt x="885" y="1009"/>
                    </a:lnTo>
                    <a:lnTo>
                      <a:pt x="880" y="1009"/>
                    </a:lnTo>
                    <a:lnTo>
                      <a:pt x="874" y="1007"/>
                    </a:lnTo>
                    <a:lnTo>
                      <a:pt x="869" y="1007"/>
                    </a:lnTo>
                    <a:lnTo>
                      <a:pt x="864" y="1006"/>
                    </a:lnTo>
                    <a:lnTo>
                      <a:pt x="858" y="1005"/>
                    </a:lnTo>
                    <a:lnTo>
                      <a:pt x="853" y="1004"/>
                    </a:lnTo>
                    <a:lnTo>
                      <a:pt x="846" y="1004"/>
                    </a:lnTo>
                    <a:lnTo>
                      <a:pt x="841" y="1002"/>
                    </a:lnTo>
                    <a:lnTo>
                      <a:pt x="836" y="1001"/>
                    </a:lnTo>
                    <a:lnTo>
                      <a:pt x="831" y="1001"/>
                    </a:lnTo>
                    <a:lnTo>
                      <a:pt x="826" y="1000"/>
                    </a:lnTo>
                    <a:lnTo>
                      <a:pt x="820" y="998"/>
                    </a:lnTo>
                    <a:lnTo>
                      <a:pt x="815" y="997"/>
                    </a:lnTo>
                    <a:lnTo>
                      <a:pt x="810" y="996"/>
                    </a:lnTo>
                    <a:lnTo>
                      <a:pt x="805" y="996"/>
                    </a:lnTo>
                    <a:lnTo>
                      <a:pt x="800" y="995"/>
                    </a:lnTo>
                    <a:lnTo>
                      <a:pt x="796" y="993"/>
                    </a:lnTo>
                    <a:lnTo>
                      <a:pt x="791" y="992"/>
                    </a:lnTo>
                    <a:lnTo>
                      <a:pt x="787" y="992"/>
                    </a:lnTo>
                    <a:lnTo>
                      <a:pt x="782" y="991"/>
                    </a:lnTo>
                    <a:lnTo>
                      <a:pt x="777" y="990"/>
                    </a:lnTo>
                    <a:lnTo>
                      <a:pt x="773" y="988"/>
                    </a:lnTo>
                    <a:lnTo>
                      <a:pt x="769" y="988"/>
                    </a:lnTo>
                    <a:lnTo>
                      <a:pt x="766" y="987"/>
                    </a:lnTo>
                    <a:lnTo>
                      <a:pt x="762" y="987"/>
                    </a:lnTo>
                    <a:lnTo>
                      <a:pt x="758" y="986"/>
                    </a:lnTo>
                    <a:lnTo>
                      <a:pt x="756" y="986"/>
                    </a:lnTo>
                    <a:lnTo>
                      <a:pt x="748" y="983"/>
                    </a:lnTo>
                    <a:lnTo>
                      <a:pt x="743" y="982"/>
                    </a:lnTo>
                    <a:lnTo>
                      <a:pt x="738" y="981"/>
                    </a:lnTo>
                    <a:lnTo>
                      <a:pt x="734" y="981"/>
                    </a:lnTo>
                    <a:lnTo>
                      <a:pt x="730" y="980"/>
                    </a:lnTo>
                    <a:lnTo>
                      <a:pt x="729" y="980"/>
                    </a:lnTo>
                    <a:lnTo>
                      <a:pt x="727" y="980"/>
                    </a:lnTo>
                    <a:lnTo>
                      <a:pt x="579" y="886"/>
                    </a:lnTo>
                    <a:lnTo>
                      <a:pt x="447" y="730"/>
                    </a:lnTo>
                    <a:lnTo>
                      <a:pt x="284" y="557"/>
                    </a:lnTo>
                    <a:lnTo>
                      <a:pt x="10" y="457"/>
                    </a:lnTo>
                    <a:close/>
                  </a:path>
                </a:pathLst>
              </a:custGeom>
              <a:solidFill>
                <a:srgbClr val="E8D9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Freeform 76"/>
              <p:cNvSpPr>
                <a:spLocks noChangeAspect="1"/>
              </p:cNvSpPr>
              <p:nvPr/>
            </p:nvSpPr>
            <p:spPr bwMode="auto">
              <a:xfrm>
                <a:off x="5165" y="4129"/>
                <a:ext cx="134" cy="100"/>
              </a:xfrm>
              <a:custGeom>
                <a:avLst/>
                <a:gdLst>
                  <a:gd name="T0" fmla="*/ 36 w 1427"/>
                  <a:gd name="T1" fmla="*/ 1 h 1056"/>
                  <a:gd name="T2" fmla="*/ 31 w 1427"/>
                  <a:gd name="T3" fmla="*/ 3 h 1056"/>
                  <a:gd name="T4" fmla="*/ 25 w 1427"/>
                  <a:gd name="T5" fmla="*/ 5 h 1056"/>
                  <a:gd name="T6" fmla="*/ 18 w 1427"/>
                  <a:gd name="T7" fmla="*/ 8 h 1056"/>
                  <a:gd name="T8" fmla="*/ 12 w 1427"/>
                  <a:gd name="T9" fmla="*/ 12 h 1056"/>
                  <a:gd name="T10" fmla="*/ 8 w 1427"/>
                  <a:gd name="T11" fmla="*/ 16 h 1056"/>
                  <a:gd name="T12" fmla="*/ 3 w 1427"/>
                  <a:gd name="T13" fmla="*/ 23 h 1056"/>
                  <a:gd name="T14" fmla="*/ 1 w 1427"/>
                  <a:gd name="T15" fmla="*/ 29 h 1056"/>
                  <a:gd name="T16" fmla="*/ 0 w 1427"/>
                  <a:gd name="T17" fmla="*/ 35 h 1056"/>
                  <a:gd name="T18" fmla="*/ 0 w 1427"/>
                  <a:gd name="T19" fmla="*/ 39 h 1056"/>
                  <a:gd name="T20" fmla="*/ 1 w 1427"/>
                  <a:gd name="T21" fmla="*/ 45 h 1056"/>
                  <a:gd name="T22" fmla="*/ 5 w 1427"/>
                  <a:gd name="T23" fmla="*/ 47 h 1056"/>
                  <a:gd name="T24" fmla="*/ 10 w 1427"/>
                  <a:gd name="T25" fmla="*/ 50 h 1056"/>
                  <a:gd name="T26" fmla="*/ 17 w 1427"/>
                  <a:gd name="T27" fmla="*/ 53 h 1056"/>
                  <a:gd name="T28" fmla="*/ 25 w 1427"/>
                  <a:gd name="T29" fmla="*/ 57 h 1056"/>
                  <a:gd name="T30" fmla="*/ 32 w 1427"/>
                  <a:gd name="T31" fmla="*/ 62 h 1056"/>
                  <a:gd name="T32" fmla="*/ 39 w 1427"/>
                  <a:gd name="T33" fmla="*/ 68 h 1056"/>
                  <a:gd name="T34" fmla="*/ 46 w 1427"/>
                  <a:gd name="T35" fmla="*/ 76 h 1056"/>
                  <a:gd name="T36" fmla="*/ 54 w 1427"/>
                  <a:gd name="T37" fmla="*/ 85 h 1056"/>
                  <a:gd name="T38" fmla="*/ 64 w 1427"/>
                  <a:gd name="T39" fmla="*/ 92 h 1056"/>
                  <a:gd name="T40" fmla="*/ 75 w 1427"/>
                  <a:gd name="T41" fmla="*/ 98 h 1056"/>
                  <a:gd name="T42" fmla="*/ 89 w 1427"/>
                  <a:gd name="T43" fmla="*/ 100 h 1056"/>
                  <a:gd name="T44" fmla="*/ 104 w 1427"/>
                  <a:gd name="T45" fmla="*/ 98 h 1056"/>
                  <a:gd name="T46" fmla="*/ 116 w 1427"/>
                  <a:gd name="T47" fmla="*/ 93 h 1056"/>
                  <a:gd name="T48" fmla="*/ 124 w 1427"/>
                  <a:gd name="T49" fmla="*/ 86 h 1056"/>
                  <a:gd name="T50" fmla="*/ 130 w 1427"/>
                  <a:gd name="T51" fmla="*/ 79 h 1056"/>
                  <a:gd name="T52" fmla="*/ 133 w 1427"/>
                  <a:gd name="T53" fmla="*/ 72 h 1056"/>
                  <a:gd name="T54" fmla="*/ 132 w 1427"/>
                  <a:gd name="T55" fmla="*/ 68 h 1056"/>
                  <a:gd name="T56" fmla="*/ 129 w 1427"/>
                  <a:gd name="T57" fmla="*/ 72 h 1056"/>
                  <a:gd name="T58" fmla="*/ 126 w 1427"/>
                  <a:gd name="T59" fmla="*/ 78 h 1056"/>
                  <a:gd name="T60" fmla="*/ 121 w 1427"/>
                  <a:gd name="T61" fmla="*/ 83 h 1056"/>
                  <a:gd name="T62" fmla="*/ 116 w 1427"/>
                  <a:gd name="T63" fmla="*/ 87 h 1056"/>
                  <a:gd name="T64" fmla="*/ 110 w 1427"/>
                  <a:gd name="T65" fmla="*/ 90 h 1056"/>
                  <a:gd name="T66" fmla="*/ 104 w 1427"/>
                  <a:gd name="T67" fmla="*/ 93 h 1056"/>
                  <a:gd name="T68" fmla="*/ 99 w 1427"/>
                  <a:gd name="T69" fmla="*/ 94 h 1056"/>
                  <a:gd name="T70" fmla="*/ 93 w 1427"/>
                  <a:gd name="T71" fmla="*/ 95 h 1056"/>
                  <a:gd name="T72" fmla="*/ 86 w 1427"/>
                  <a:gd name="T73" fmla="*/ 94 h 1056"/>
                  <a:gd name="T74" fmla="*/ 79 w 1427"/>
                  <a:gd name="T75" fmla="*/ 93 h 1056"/>
                  <a:gd name="T76" fmla="*/ 71 w 1427"/>
                  <a:gd name="T77" fmla="*/ 89 h 1056"/>
                  <a:gd name="T78" fmla="*/ 63 w 1427"/>
                  <a:gd name="T79" fmla="*/ 85 h 1056"/>
                  <a:gd name="T80" fmla="*/ 56 w 1427"/>
                  <a:gd name="T81" fmla="*/ 79 h 1056"/>
                  <a:gd name="T82" fmla="*/ 50 w 1427"/>
                  <a:gd name="T83" fmla="*/ 73 h 1056"/>
                  <a:gd name="T84" fmla="*/ 44 w 1427"/>
                  <a:gd name="T85" fmla="*/ 66 h 1056"/>
                  <a:gd name="T86" fmla="*/ 36 w 1427"/>
                  <a:gd name="T87" fmla="*/ 58 h 1056"/>
                  <a:gd name="T88" fmla="*/ 28 w 1427"/>
                  <a:gd name="T89" fmla="*/ 53 h 1056"/>
                  <a:gd name="T90" fmla="*/ 19 w 1427"/>
                  <a:gd name="T91" fmla="*/ 48 h 1056"/>
                  <a:gd name="T92" fmla="*/ 12 w 1427"/>
                  <a:gd name="T93" fmla="*/ 45 h 1056"/>
                  <a:gd name="T94" fmla="*/ 7 w 1427"/>
                  <a:gd name="T95" fmla="*/ 43 h 1056"/>
                  <a:gd name="T96" fmla="*/ 5 w 1427"/>
                  <a:gd name="T97" fmla="*/ 38 h 1056"/>
                  <a:gd name="T98" fmla="*/ 6 w 1427"/>
                  <a:gd name="T99" fmla="*/ 32 h 1056"/>
                  <a:gd name="T100" fmla="*/ 7 w 1427"/>
                  <a:gd name="T101" fmla="*/ 25 h 1056"/>
                  <a:gd name="T102" fmla="*/ 13 w 1427"/>
                  <a:gd name="T103" fmla="*/ 18 h 1056"/>
                  <a:gd name="T104" fmla="*/ 17 w 1427"/>
                  <a:gd name="T105" fmla="*/ 15 h 1056"/>
                  <a:gd name="T106" fmla="*/ 22 w 1427"/>
                  <a:gd name="T107" fmla="*/ 12 h 1056"/>
                  <a:gd name="T108" fmla="*/ 28 w 1427"/>
                  <a:gd name="T109" fmla="*/ 9 h 1056"/>
                  <a:gd name="T110" fmla="*/ 35 w 1427"/>
                  <a:gd name="T111" fmla="*/ 6 h 1056"/>
                  <a:gd name="T112" fmla="*/ 42 w 1427"/>
                  <a:gd name="T113" fmla="*/ 4 h 1056"/>
                  <a:gd name="T114" fmla="*/ 48 w 1427"/>
                  <a:gd name="T115" fmla="*/ 2 h 1056"/>
                  <a:gd name="T116" fmla="*/ 52 w 1427"/>
                  <a:gd name="T117" fmla="*/ 1 h 105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427"/>
                  <a:gd name="T178" fmla="*/ 0 h 1056"/>
                  <a:gd name="T179" fmla="*/ 1427 w 1427"/>
                  <a:gd name="T180" fmla="*/ 1056 h 105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427" h="1056">
                    <a:moveTo>
                      <a:pt x="428" y="0"/>
                    </a:moveTo>
                    <a:lnTo>
                      <a:pt x="427" y="0"/>
                    </a:lnTo>
                    <a:lnTo>
                      <a:pt x="424" y="0"/>
                    </a:lnTo>
                    <a:lnTo>
                      <a:pt x="422" y="0"/>
                    </a:lnTo>
                    <a:lnTo>
                      <a:pt x="419" y="1"/>
                    </a:lnTo>
                    <a:lnTo>
                      <a:pt x="415" y="2"/>
                    </a:lnTo>
                    <a:lnTo>
                      <a:pt x="410" y="4"/>
                    </a:lnTo>
                    <a:lnTo>
                      <a:pt x="404" y="5"/>
                    </a:lnTo>
                    <a:lnTo>
                      <a:pt x="398" y="7"/>
                    </a:lnTo>
                    <a:lnTo>
                      <a:pt x="394" y="9"/>
                    </a:lnTo>
                    <a:lnTo>
                      <a:pt x="390" y="10"/>
                    </a:lnTo>
                    <a:lnTo>
                      <a:pt x="386" y="10"/>
                    </a:lnTo>
                    <a:lnTo>
                      <a:pt x="383" y="12"/>
                    </a:lnTo>
                    <a:lnTo>
                      <a:pt x="378" y="14"/>
                    </a:lnTo>
                    <a:lnTo>
                      <a:pt x="374" y="15"/>
                    </a:lnTo>
                    <a:lnTo>
                      <a:pt x="370" y="16"/>
                    </a:lnTo>
                    <a:lnTo>
                      <a:pt x="365" y="17"/>
                    </a:lnTo>
                    <a:lnTo>
                      <a:pt x="360" y="19"/>
                    </a:lnTo>
                    <a:lnTo>
                      <a:pt x="355" y="21"/>
                    </a:lnTo>
                    <a:lnTo>
                      <a:pt x="350" y="23"/>
                    </a:lnTo>
                    <a:lnTo>
                      <a:pt x="346" y="24"/>
                    </a:lnTo>
                    <a:lnTo>
                      <a:pt x="341" y="26"/>
                    </a:lnTo>
                    <a:lnTo>
                      <a:pt x="336" y="28"/>
                    </a:lnTo>
                    <a:lnTo>
                      <a:pt x="331" y="30"/>
                    </a:lnTo>
                    <a:lnTo>
                      <a:pt x="326" y="33"/>
                    </a:lnTo>
                    <a:lnTo>
                      <a:pt x="320" y="34"/>
                    </a:lnTo>
                    <a:lnTo>
                      <a:pt x="315" y="36"/>
                    </a:lnTo>
                    <a:lnTo>
                      <a:pt x="308" y="38"/>
                    </a:lnTo>
                    <a:lnTo>
                      <a:pt x="303" y="40"/>
                    </a:lnTo>
                    <a:lnTo>
                      <a:pt x="297" y="41"/>
                    </a:lnTo>
                    <a:lnTo>
                      <a:pt x="292" y="44"/>
                    </a:lnTo>
                    <a:lnTo>
                      <a:pt x="286" y="46"/>
                    </a:lnTo>
                    <a:lnTo>
                      <a:pt x="281" y="49"/>
                    </a:lnTo>
                    <a:lnTo>
                      <a:pt x="274" y="51"/>
                    </a:lnTo>
                    <a:lnTo>
                      <a:pt x="269" y="54"/>
                    </a:lnTo>
                    <a:lnTo>
                      <a:pt x="263" y="55"/>
                    </a:lnTo>
                    <a:lnTo>
                      <a:pt x="257" y="59"/>
                    </a:lnTo>
                    <a:lnTo>
                      <a:pt x="252" y="60"/>
                    </a:lnTo>
                    <a:lnTo>
                      <a:pt x="245" y="64"/>
                    </a:lnTo>
                    <a:lnTo>
                      <a:pt x="240" y="67"/>
                    </a:lnTo>
                    <a:lnTo>
                      <a:pt x="234" y="70"/>
                    </a:lnTo>
                    <a:lnTo>
                      <a:pt x="228" y="72"/>
                    </a:lnTo>
                    <a:lnTo>
                      <a:pt x="223" y="75"/>
                    </a:lnTo>
                    <a:lnTo>
                      <a:pt x="216" y="77"/>
                    </a:lnTo>
                    <a:lnTo>
                      <a:pt x="211" y="80"/>
                    </a:lnTo>
                    <a:lnTo>
                      <a:pt x="205" y="83"/>
                    </a:lnTo>
                    <a:lnTo>
                      <a:pt x="200" y="87"/>
                    </a:lnTo>
                    <a:lnTo>
                      <a:pt x="194" y="89"/>
                    </a:lnTo>
                    <a:lnTo>
                      <a:pt x="189" y="93"/>
                    </a:lnTo>
                    <a:lnTo>
                      <a:pt x="184" y="96"/>
                    </a:lnTo>
                    <a:lnTo>
                      <a:pt x="177" y="99"/>
                    </a:lnTo>
                    <a:lnTo>
                      <a:pt x="172" y="102"/>
                    </a:lnTo>
                    <a:lnTo>
                      <a:pt x="167" y="106"/>
                    </a:lnTo>
                    <a:lnTo>
                      <a:pt x="162" y="109"/>
                    </a:lnTo>
                    <a:lnTo>
                      <a:pt x="158" y="112"/>
                    </a:lnTo>
                    <a:lnTo>
                      <a:pt x="153" y="116"/>
                    </a:lnTo>
                    <a:lnTo>
                      <a:pt x="148" y="120"/>
                    </a:lnTo>
                    <a:lnTo>
                      <a:pt x="143" y="122"/>
                    </a:lnTo>
                    <a:lnTo>
                      <a:pt x="138" y="126"/>
                    </a:lnTo>
                    <a:lnTo>
                      <a:pt x="133" y="128"/>
                    </a:lnTo>
                    <a:lnTo>
                      <a:pt x="131" y="132"/>
                    </a:lnTo>
                    <a:lnTo>
                      <a:pt x="126" y="136"/>
                    </a:lnTo>
                    <a:lnTo>
                      <a:pt x="121" y="138"/>
                    </a:lnTo>
                    <a:lnTo>
                      <a:pt x="118" y="142"/>
                    </a:lnTo>
                    <a:lnTo>
                      <a:pt x="114" y="146"/>
                    </a:lnTo>
                    <a:lnTo>
                      <a:pt x="109" y="149"/>
                    </a:lnTo>
                    <a:lnTo>
                      <a:pt x="105" y="152"/>
                    </a:lnTo>
                    <a:lnTo>
                      <a:pt x="102" y="155"/>
                    </a:lnTo>
                    <a:lnTo>
                      <a:pt x="99" y="159"/>
                    </a:lnTo>
                    <a:lnTo>
                      <a:pt x="95" y="161"/>
                    </a:lnTo>
                    <a:lnTo>
                      <a:pt x="92" y="165"/>
                    </a:lnTo>
                    <a:lnTo>
                      <a:pt x="88" y="167"/>
                    </a:lnTo>
                    <a:lnTo>
                      <a:pt x="85" y="171"/>
                    </a:lnTo>
                    <a:lnTo>
                      <a:pt x="79" y="177"/>
                    </a:lnTo>
                    <a:lnTo>
                      <a:pt x="73" y="184"/>
                    </a:lnTo>
                    <a:lnTo>
                      <a:pt x="68" y="190"/>
                    </a:lnTo>
                    <a:lnTo>
                      <a:pt x="63" y="196"/>
                    </a:lnTo>
                    <a:lnTo>
                      <a:pt x="58" y="203"/>
                    </a:lnTo>
                    <a:lnTo>
                      <a:pt x="53" y="209"/>
                    </a:lnTo>
                    <a:lnTo>
                      <a:pt x="49" y="215"/>
                    </a:lnTo>
                    <a:lnTo>
                      <a:pt x="45" y="222"/>
                    </a:lnTo>
                    <a:lnTo>
                      <a:pt x="41" y="227"/>
                    </a:lnTo>
                    <a:lnTo>
                      <a:pt x="37" y="233"/>
                    </a:lnTo>
                    <a:lnTo>
                      <a:pt x="35" y="238"/>
                    </a:lnTo>
                    <a:lnTo>
                      <a:pt x="31" y="244"/>
                    </a:lnTo>
                    <a:lnTo>
                      <a:pt x="29" y="249"/>
                    </a:lnTo>
                    <a:lnTo>
                      <a:pt x="26" y="256"/>
                    </a:lnTo>
                    <a:lnTo>
                      <a:pt x="24" y="261"/>
                    </a:lnTo>
                    <a:lnTo>
                      <a:pt x="22" y="267"/>
                    </a:lnTo>
                    <a:lnTo>
                      <a:pt x="20" y="273"/>
                    </a:lnTo>
                    <a:lnTo>
                      <a:pt x="17" y="278"/>
                    </a:lnTo>
                    <a:lnTo>
                      <a:pt x="16" y="285"/>
                    </a:lnTo>
                    <a:lnTo>
                      <a:pt x="15" y="290"/>
                    </a:lnTo>
                    <a:lnTo>
                      <a:pt x="12" y="296"/>
                    </a:lnTo>
                    <a:lnTo>
                      <a:pt x="11" y="301"/>
                    </a:lnTo>
                    <a:lnTo>
                      <a:pt x="10" y="307"/>
                    </a:lnTo>
                    <a:lnTo>
                      <a:pt x="8" y="312"/>
                    </a:lnTo>
                    <a:lnTo>
                      <a:pt x="7" y="317"/>
                    </a:lnTo>
                    <a:lnTo>
                      <a:pt x="6" y="324"/>
                    </a:lnTo>
                    <a:lnTo>
                      <a:pt x="5" y="330"/>
                    </a:lnTo>
                    <a:lnTo>
                      <a:pt x="3" y="336"/>
                    </a:lnTo>
                    <a:lnTo>
                      <a:pt x="2" y="343"/>
                    </a:lnTo>
                    <a:lnTo>
                      <a:pt x="1" y="349"/>
                    </a:lnTo>
                    <a:lnTo>
                      <a:pt x="1" y="353"/>
                    </a:lnTo>
                    <a:lnTo>
                      <a:pt x="1" y="355"/>
                    </a:lnTo>
                    <a:lnTo>
                      <a:pt x="1" y="359"/>
                    </a:lnTo>
                    <a:lnTo>
                      <a:pt x="1" y="363"/>
                    </a:lnTo>
                    <a:lnTo>
                      <a:pt x="0" y="367"/>
                    </a:lnTo>
                    <a:lnTo>
                      <a:pt x="0" y="370"/>
                    </a:lnTo>
                    <a:lnTo>
                      <a:pt x="0" y="373"/>
                    </a:lnTo>
                    <a:lnTo>
                      <a:pt x="0" y="377"/>
                    </a:lnTo>
                    <a:lnTo>
                      <a:pt x="0" y="380"/>
                    </a:lnTo>
                    <a:lnTo>
                      <a:pt x="0" y="384"/>
                    </a:lnTo>
                    <a:lnTo>
                      <a:pt x="0" y="387"/>
                    </a:lnTo>
                    <a:lnTo>
                      <a:pt x="0" y="390"/>
                    </a:lnTo>
                    <a:lnTo>
                      <a:pt x="0" y="394"/>
                    </a:lnTo>
                    <a:lnTo>
                      <a:pt x="0" y="398"/>
                    </a:lnTo>
                    <a:lnTo>
                      <a:pt x="0" y="401"/>
                    </a:lnTo>
                    <a:lnTo>
                      <a:pt x="0" y="404"/>
                    </a:lnTo>
                    <a:lnTo>
                      <a:pt x="0" y="408"/>
                    </a:lnTo>
                    <a:lnTo>
                      <a:pt x="1" y="412"/>
                    </a:lnTo>
                    <a:lnTo>
                      <a:pt x="1" y="416"/>
                    </a:lnTo>
                    <a:lnTo>
                      <a:pt x="2" y="419"/>
                    </a:lnTo>
                    <a:lnTo>
                      <a:pt x="2" y="426"/>
                    </a:lnTo>
                    <a:lnTo>
                      <a:pt x="3" y="432"/>
                    </a:lnTo>
                    <a:lnTo>
                      <a:pt x="3" y="438"/>
                    </a:lnTo>
                    <a:lnTo>
                      <a:pt x="6" y="445"/>
                    </a:lnTo>
                    <a:lnTo>
                      <a:pt x="7" y="450"/>
                    </a:lnTo>
                    <a:lnTo>
                      <a:pt x="8" y="456"/>
                    </a:lnTo>
                    <a:lnTo>
                      <a:pt x="10" y="461"/>
                    </a:lnTo>
                    <a:lnTo>
                      <a:pt x="12" y="467"/>
                    </a:lnTo>
                    <a:lnTo>
                      <a:pt x="15" y="471"/>
                    </a:lnTo>
                    <a:lnTo>
                      <a:pt x="16" y="476"/>
                    </a:lnTo>
                    <a:lnTo>
                      <a:pt x="19" y="480"/>
                    </a:lnTo>
                    <a:lnTo>
                      <a:pt x="21" y="484"/>
                    </a:lnTo>
                    <a:lnTo>
                      <a:pt x="24" y="486"/>
                    </a:lnTo>
                    <a:lnTo>
                      <a:pt x="27" y="490"/>
                    </a:lnTo>
                    <a:lnTo>
                      <a:pt x="31" y="493"/>
                    </a:lnTo>
                    <a:lnTo>
                      <a:pt x="35" y="495"/>
                    </a:lnTo>
                    <a:lnTo>
                      <a:pt x="37" y="496"/>
                    </a:lnTo>
                    <a:lnTo>
                      <a:pt x="43" y="498"/>
                    </a:lnTo>
                    <a:lnTo>
                      <a:pt x="45" y="499"/>
                    </a:lnTo>
                    <a:lnTo>
                      <a:pt x="49" y="500"/>
                    </a:lnTo>
                    <a:lnTo>
                      <a:pt x="53" y="501"/>
                    </a:lnTo>
                    <a:lnTo>
                      <a:pt x="56" y="504"/>
                    </a:lnTo>
                    <a:lnTo>
                      <a:pt x="59" y="505"/>
                    </a:lnTo>
                    <a:lnTo>
                      <a:pt x="63" y="506"/>
                    </a:lnTo>
                    <a:lnTo>
                      <a:pt x="68" y="508"/>
                    </a:lnTo>
                    <a:lnTo>
                      <a:pt x="71" y="510"/>
                    </a:lnTo>
                    <a:lnTo>
                      <a:pt x="75" y="511"/>
                    </a:lnTo>
                    <a:lnTo>
                      <a:pt x="80" y="514"/>
                    </a:lnTo>
                    <a:lnTo>
                      <a:pt x="85" y="515"/>
                    </a:lnTo>
                    <a:lnTo>
                      <a:pt x="92" y="518"/>
                    </a:lnTo>
                    <a:lnTo>
                      <a:pt x="97" y="520"/>
                    </a:lnTo>
                    <a:lnTo>
                      <a:pt x="102" y="522"/>
                    </a:lnTo>
                    <a:lnTo>
                      <a:pt x="107" y="524"/>
                    </a:lnTo>
                    <a:lnTo>
                      <a:pt x="113" y="527"/>
                    </a:lnTo>
                    <a:lnTo>
                      <a:pt x="118" y="528"/>
                    </a:lnTo>
                    <a:lnTo>
                      <a:pt x="124" y="530"/>
                    </a:lnTo>
                    <a:lnTo>
                      <a:pt x="131" y="533"/>
                    </a:lnTo>
                    <a:lnTo>
                      <a:pt x="137" y="537"/>
                    </a:lnTo>
                    <a:lnTo>
                      <a:pt x="142" y="539"/>
                    </a:lnTo>
                    <a:lnTo>
                      <a:pt x="148" y="542"/>
                    </a:lnTo>
                    <a:lnTo>
                      <a:pt x="155" y="544"/>
                    </a:lnTo>
                    <a:lnTo>
                      <a:pt x="162" y="548"/>
                    </a:lnTo>
                    <a:lnTo>
                      <a:pt x="168" y="550"/>
                    </a:lnTo>
                    <a:lnTo>
                      <a:pt x="175" y="554"/>
                    </a:lnTo>
                    <a:lnTo>
                      <a:pt x="181" y="557"/>
                    </a:lnTo>
                    <a:lnTo>
                      <a:pt x="189" y="561"/>
                    </a:lnTo>
                    <a:lnTo>
                      <a:pt x="195" y="563"/>
                    </a:lnTo>
                    <a:lnTo>
                      <a:pt x="202" y="567"/>
                    </a:lnTo>
                    <a:lnTo>
                      <a:pt x="209" y="569"/>
                    </a:lnTo>
                    <a:lnTo>
                      <a:pt x="216" y="573"/>
                    </a:lnTo>
                    <a:lnTo>
                      <a:pt x="223" y="577"/>
                    </a:lnTo>
                    <a:lnTo>
                      <a:pt x="229" y="581"/>
                    </a:lnTo>
                    <a:lnTo>
                      <a:pt x="237" y="585"/>
                    </a:lnTo>
                    <a:lnTo>
                      <a:pt x="244" y="588"/>
                    </a:lnTo>
                    <a:lnTo>
                      <a:pt x="250" y="592"/>
                    </a:lnTo>
                    <a:lnTo>
                      <a:pt x="257" y="596"/>
                    </a:lnTo>
                    <a:lnTo>
                      <a:pt x="264" y="600"/>
                    </a:lnTo>
                    <a:lnTo>
                      <a:pt x="271" y="603"/>
                    </a:lnTo>
                    <a:lnTo>
                      <a:pt x="278" y="607"/>
                    </a:lnTo>
                    <a:lnTo>
                      <a:pt x="284" y="611"/>
                    </a:lnTo>
                    <a:lnTo>
                      <a:pt x="292" y="616"/>
                    </a:lnTo>
                    <a:lnTo>
                      <a:pt x="298" y="620"/>
                    </a:lnTo>
                    <a:lnTo>
                      <a:pt x="305" y="624"/>
                    </a:lnTo>
                    <a:lnTo>
                      <a:pt x="311" y="629"/>
                    </a:lnTo>
                    <a:lnTo>
                      <a:pt x="317" y="632"/>
                    </a:lnTo>
                    <a:lnTo>
                      <a:pt x="325" y="637"/>
                    </a:lnTo>
                    <a:lnTo>
                      <a:pt x="330" y="641"/>
                    </a:lnTo>
                    <a:lnTo>
                      <a:pt x="336" y="646"/>
                    </a:lnTo>
                    <a:lnTo>
                      <a:pt x="342" y="651"/>
                    </a:lnTo>
                    <a:lnTo>
                      <a:pt x="349" y="656"/>
                    </a:lnTo>
                    <a:lnTo>
                      <a:pt x="354" y="660"/>
                    </a:lnTo>
                    <a:lnTo>
                      <a:pt x="360" y="665"/>
                    </a:lnTo>
                    <a:lnTo>
                      <a:pt x="365" y="670"/>
                    </a:lnTo>
                    <a:lnTo>
                      <a:pt x="371" y="675"/>
                    </a:lnTo>
                    <a:lnTo>
                      <a:pt x="376" y="680"/>
                    </a:lnTo>
                    <a:lnTo>
                      <a:pt x="381" y="685"/>
                    </a:lnTo>
                    <a:lnTo>
                      <a:pt x="386" y="690"/>
                    </a:lnTo>
                    <a:lnTo>
                      <a:pt x="391" y="695"/>
                    </a:lnTo>
                    <a:lnTo>
                      <a:pt x="398" y="702"/>
                    </a:lnTo>
                    <a:lnTo>
                      <a:pt x="404" y="709"/>
                    </a:lnTo>
                    <a:lnTo>
                      <a:pt x="410" y="716"/>
                    </a:lnTo>
                    <a:lnTo>
                      <a:pt x="417" y="723"/>
                    </a:lnTo>
                    <a:lnTo>
                      <a:pt x="422" y="729"/>
                    </a:lnTo>
                    <a:lnTo>
                      <a:pt x="428" y="737"/>
                    </a:lnTo>
                    <a:lnTo>
                      <a:pt x="434" y="745"/>
                    </a:lnTo>
                    <a:lnTo>
                      <a:pt x="441" y="752"/>
                    </a:lnTo>
                    <a:lnTo>
                      <a:pt x="447" y="758"/>
                    </a:lnTo>
                    <a:lnTo>
                      <a:pt x="454" y="766"/>
                    </a:lnTo>
                    <a:lnTo>
                      <a:pt x="461" y="774"/>
                    </a:lnTo>
                    <a:lnTo>
                      <a:pt x="467" y="781"/>
                    </a:lnTo>
                    <a:lnTo>
                      <a:pt x="473" y="789"/>
                    </a:lnTo>
                    <a:lnTo>
                      <a:pt x="481" y="796"/>
                    </a:lnTo>
                    <a:lnTo>
                      <a:pt x="487" y="804"/>
                    </a:lnTo>
                    <a:lnTo>
                      <a:pt x="495" y="811"/>
                    </a:lnTo>
                    <a:lnTo>
                      <a:pt x="501" y="819"/>
                    </a:lnTo>
                    <a:lnTo>
                      <a:pt x="507" y="826"/>
                    </a:lnTo>
                    <a:lnTo>
                      <a:pt x="515" y="834"/>
                    </a:lnTo>
                    <a:lnTo>
                      <a:pt x="522" y="842"/>
                    </a:lnTo>
                    <a:lnTo>
                      <a:pt x="529" y="849"/>
                    </a:lnTo>
                    <a:lnTo>
                      <a:pt x="536" y="857"/>
                    </a:lnTo>
                    <a:lnTo>
                      <a:pt x="544" y="864"/>
                    </a:lnTo>
                    <a:lnTo>
                      <a:pt x="551" y="872"/>
                    </a:lnTo>
                    <a:lnTo>
                      <a:pt x="559" y="878"/>
                    </a:lnTo>
                    <a:lnTo>
                      <a:pt x="567" y="886"/>
                    </a:lnTo>
                    <a:lnTo>
                      <a:pt x="574" y="893"/>
                    </a:lnTo>
                    <a:lnTo>
                      <a:pt x="583" y="901"/>
                    </a:lnTo>
                    <a:lnTo>
                      <a:pt x="591" y="908"/>
                    </a:lnTo>
                    <a:lnTo>
                      <a:pt x="598" y="915"/>
                    </a:lnTo>
                    <a:lnTo>
                      <a:pt x="607" y="922"/>
                    </a:lnTo>
                    <a:lnTo>
                      <a:pt x="616" y="930"/>
                    </a:lnTo>
                    <a:lnTo>
                      <a:pt x="623" y="936"/>
                    </a:lnTo>
                    <a:lnTo>
                      <a:pt x="632" y="942"/>
                    </a:lnTo>
                    <a:lnTo>
                      <a:pt x="640" y="949"/>
                    </a:lnTo>
                    <a:lnTo>
                      <a:pt x="650" y="955"/>
                    </a:lnTo>
                    <a:lnTo>
                      <a:pt x="659" y="961"/>
                    </a:lnTo>
                    <a:lnTo>
                      <a:pt x="667" y="968"/>
                    </a:lnTo>
                    <a:lnTo>
                      <a:pt x="677" y="973"/>
                    </a:lnTo>
                    <a:lnTo>
                      <a:pt x="686" y="979"/>
                    </a:lnTo>
                    <a:lnTo>
                      <a:pt x="696" y="984"/>
                    </a:lnTo>
                    <a:lnTo>
                      <a:pt x="705" y="990"/>
                    </a:lnTo>
                    <a:lnTo>
                      <a:pt x="714" y="995"/>
                    </a:lnTo>
                    <a:lnTo>
                      <a:pt x="725" y="1000"/>
                    </a:lnTo>
                    <a:lnTo>
                      <a:pt x="734" y="1005"/>
                    </a:lnTo>
                    <a:lnTo>
                      <a:pt x="745" y="1010"/>
                    </a:lnTo>
                    <a:lnTo>
                      <a:pt x="756" y="1014"/>
                    </a:lnTo>
                    <a:lnTo>
                      <a:pt x="767" y="1019"/>
                    </a:lnTo>
                    <a:lnTo>
                      <a:pt x="778" y="1023"/>
                    </a:lnTo>
                    <a:lnTo>
                      <a:pt x="788" y="1027"/>
                    </a:lnTo>
                    <a:lnTo>
                      <a:pt x="800" y="1031"/>
                    </a:lnTo>
                    <a:lnTo>
                      <a:pt x="812" y="1034"/>
                    </a:lnTo>
                    <a:lnTo>
                      <a:pt x="824" y="1037"/>
                    </a:lnTo>
                    <a:lnTo>
                      <a:pt x="835" y="1041"/>
                    </a:lnTo>
                    <a:lnTo>
                      <a:pt x="848" y="1043"/>
                    </a:lnTo>
                    <a:lnTo>
                      <a:pt x="860" y="1046"/>
                    </a:lnTo>
                    <a:lnTo>
                      <a:pt x="871" y="1048"/>
                    </a:lnTo>
                    <a:lnTo>
                      <a:pt x="884" y="1049"/>
                    </a:lnTo>
                    <a:lnTo>
                      <a:pt x="898" y="1051"/>
                    </a:lnTo>
                    <a:lnTo>
                      <a:pt x="911" y="1053"/>
                    </a:lnTo>
                    <a:lnTo>
                      <a:pt x="924" y="1053"/>
                    </a:lnTo>
                    <a:lnTo>
                      <a:pt x="937" y="1055"/>
                    </a:lnTo>
                    <a:lnTo>
                      <a:pt x="951" y="1055"/>
                    </a:lnTo>
                    <a:lnTo>
                      <a:pt x="966" y="1056"/>
                    </a:lnTo>
                    <a:lnTo>
                      <a:pt x="979" y="1055"/>
                    </a:lnTo>
                    <a:lnTo>
                      <a:pt x="992" y="1053"/>
                    </a:lnTo>
                    <a:lnTo>
                      <a:pt x="1005" y="1052"/>
                    </a:lnTo>
                    <a:lnTo>
                      <a:pt x="1020" y="1052"/>
                    </a:lnTo>
                    <a:lnTo>
                      <a:pt x="1033" y="1049"/>
                    </a:lnTo>
                    <a:lnTo>
                      <a:pt x="1045" y="1048"/>
                    </a:lnTo>
                    <a:lnTo>
                      <a:pt x="1058" y="1046"/>
                    </a:lnTo>
                    <a:lnTo>
                      <a:pt x="1071" y="1043"/>
                    </a:lnTo>
                    <a:lnTo>
                      <a:pt x="1082" y="1041"/>
                    </a:lnTo>
                    <a:lnTo>
                      <a:pt x="1094" y="1037"/>
                    </a:lnTo>
                    <a:lnTo>
                      <a:pt x="1106" y="1034"/>
                    </a:lnTo>
                    <a:lnTo>
                      <a:pt x="1118" y="1031"/>
                    </a:lnTo>
                    <a:lnTo>
                      <a:pt x="1130" y="1027"/>
                    </a:lnTo>
                    <a:lnTo>
                      <a:pt x="1141" y="1023"/>
                    </a:lnTo>
                    <a:lnTo>
                      <a:pt x="1151" y="1019"/>
                    </a:lnTo>
                    <a:lnTo>
                      <a:pt x="1162" y="1015"/>
                    </a:lnTo>
                    <a:lnTo>
                      <a:pt x="1173" y="1010"/>
                    </a:lnTo>
                    <a:lnTo>
                      <a:pt x="1183" y="1007"/>
                    </a:lnTo>
                    <a:lnTo>
                      <a:pt x="1193" y="1002"/>
                    </a:lnTo>
                    <a:lnTo>
                      <a:pt x="1203" y="997"/>
                    </a:lnTo>
                    <a:lnTo>
                      <a:pt x="1213" y="992"/>
                    </a:lnTo>
                    <a:lnTo>
                      <a:pt x="1222" y="986"/>
                    </a:lnTo>
                    <a:lnTo>
                      <a:pt x="1232" y="980"/>
                    </a:lnTo>
                    <a:lnTo>
                      <a:pt x="1241" y="975"/>
                    </a:lnTo>
                    <a:lnTo>
                      <a:pt x="1249" y="969"/>
                    </a:lnTo>
                    <a:lnTo>
                      <a:pt x="1258" y="964"/>
                    </a:lnTo>
                    <a:lnTo>
                      <a:pt x="1266" y="958"/>
                    </a:lnTo>
                    <a:lnTo>
                      <a:pt x="1275" y="952"/>
                    </a:lnTo>
                    <a:lnTo>
                      <a:pt x="1282" y="946"/>
                    </a:lnTo>
                    <a:lnTo>
                      <a:pt x="1290" y="940"/>
                    </a:lnTo>
                    <a:lnTo>
                      <a:pt x="1297" y="934"/>
                    </a:lnTo>
                    <a:lnTo>
                      <a:pt x="1306" y="927"/>
                    </a:lnTo>
                    <a:lnTo>
                      <a:pt x="1312" y="921"/>
                    </a:lnTo>
                    <a:lnTo>
                      <a:pt x="1319" y="915"/>
                    </a:lnTo>
                    <a:lnTo>
                      <a:pt x="1325" y="907"/>
                    </a:lnTo>
                    <a:lnTo>
                      <a:pt x="1331" y="901"/>
                    </a:lnTo>
                    <a:lnTo>
                      <a:pt x="1338" y="895"/>
                    </a:lnTo>
                    <a:lnTo>
                      <a:pt x="1344" y="888"/>
                    </a:lnTo>
                    <a:lnTo>
                      <a:pt x="1349" y="882"/>
                    </a:lnTo>
                    <a:lnTo>
                      <a:pt x="1355" y="876"/>
                    </a:lnTo>
                    <a:lnTo>
                      <a:pt x="1360" y="868"/>
                    </a:lnTo>
                    <a:lnTo>
                      <a:pt x="1365" y="862"/>
                    </a:lnTo>
                    <a:lnTo>
                      <a:pt x="1370" y="855"/>
                    </a:lnTo>
                    <a:lnTo>
                      <a:pt x="1375" y="849"/>
                    </a:lnTo>
                    <a:lnTo>
                      <a:pt x="1380" y="842"/>
                    </a:lnTo>
                    <a:lnTo>
                      <a:pt x="1384" y="835"/>
                    </a:lnTo>
                    <a:lnTo>
                      <a:pt x="1388" y="830"/>
                    </a:lnTo>
                    <a:lnTo>
                      <a:pt x="1393" y="824"/>
                    </a:lnTo>
                    <a:lnTo>
                      <a:pt x="1396" y="816"/>
                    </a:lnTo>
                    <a:lnTo>
                      <a:pt x="1399" y="810"/>
                    </a:lnTo>
                    <a:lnTo>
                      <a:pt x="1403" y="805"/>
                    </a:lnTo>
                    <a:lnTo>
                      <a:pt x="1406" y="799"/>
                    </a:lnTo>
                    <a:lnTo>
                      <a:pt x="1408" y="792"/>
                    </a:lnTo>
                    <a:lnTo>
                      <a:pt x="1411" y="787"/>
                    </a:lnTo>
                    <a:lnTo>
                      <a:pt x="1413" y="781"/>
                    </a:lnTo>
                    <a:lnTo>
                      <a:pt x="1416" y="776"/>
                    </a:lnTo>
                    <a:lnTo>
                      <a:pt x="1417" y="771"/>
                    </a:lnTo>
                    <a:lnTo>
                      <a:pt x="1419" y="766"/>
                    </a:lnTo>
                    <a:lnTo>
                      <a:pt x="1421" y="761"/>
                    </a:lnTo>
                    <a:lnTo>
                      <a:pt x="1423" y="756"/>
                    </a:lnTo>
                    <a:lnTo>
                      <a:pt x="1423" y="751"/>
                    </a:lnTo>
                    <a:lnTo>
                      <a:pt x="1425" y="747"/>
                    </a:lnTo>
                    <a:lnTo>
                      <a:pt x="1426" y="743"/>
                    </a:lnTo>
                    <a:lnTo>
                      <a:pt x="1427" y="740"/>
                    </a:lnTo>
                    <a:lnTo>
                      <a:pt x="1418" y="685"/>
                    </a:lnTo>
                    <a:lnTo>
                      <a:pt x="1417" y="687"/>
                    </a:lnTo>
                    <a:lnTo>
                      <a:pt x="1414" y="692"/>
                    </a:lnTo>
                    <a:lnTo>
                      <a:pt x="1412" y="695"/>
                    </a:lnTo>
                    <a:lnTo>
                      <a:pt x="1411" y="700"/>
                    </a:lnTo>
                    <a:lnTo>
                      <a:pt x="1407" y="705"/>
                    </a:lnTo>
                    <a:lnTo>
                      <a:pt x="1404" y="713"/>
                    </a:lnTo>
                    <a:lnTo>
                      <a:pt x="1403" y="716"/>
                    </a:lnTo>
                    <a:lnTo>
                      <a:pt x="1401" y="718"/>
                    </a:lnTo>
                    <a:lnTo>
                      <a:pt x="1399" y="722"/>
                    </a:lnTo>
                    <a:lnTo>
                      <a:pt x="1397" y="726"/>
                    </a:lnTo>
                    <a:lnTo>
                      <a:pt x="1396" y="729"/>
                    </a:lnTo>
                    <a:lnTo>
                      <a:pt x="1393" y="733"/>
                    </a:lnTo>
                    <a:lnTo>
                      <a:pt x="1392" y="738"/>
                    </a:lnTo>
                    <a:lnTo>
                      <a:pt x="1389" y="742"/>
                    </a:lnTo>
                    <a:lnTo>
                      <a:pt x="1387" y="746"/>
                    </a:lnTo>
                    <a:lnTo>
                      <a:pt x="1384" y="751"/>
                    </a:lnTo>
                    <a:lnTo>
                      <a:pt x="1382" y="755"/>
                    </a:lnTo>
                    <a:lnTo>
                      <a:pt x="1379" y="760"/>
                    </a:lnTo>
                    <a:lnTo>
                      <a:pt x="1377" y="763"/>
                    </a:lnTo>
                    <a:lnTo>
                      <a:pt x="1374" y="768"/>
                    </a:lnTo>
                    <a:lnTo>
                      <a:pt x="1372" y="774"/>
                    </a:lnTo>
                    <a:lnTo>
                      <a:pt x="1369" y="780"/>
                    </a:lnTo>
                    <a:lnTo>
                      <a:pt x="1365" y="784"/>
                    </a:lnTo>
                    <a:lnTo>
                      <a:pt x="1362" y="789"/>
                    </a:lnTo>
                    <a:lnTo>
                      <a:pt x="1359" y="792"/>
                    </a:lnTo>
                    <a:lnTo>
                      <a:pt x="1355" y="797"/>
                    </a:lnTo>
                    <a:lnTo>
                      <a:pt x="1351" y="803"/>
                    </a:lnTo>
                    <a:lnTo>
                      <a:pt x="1349" y="808"/>
                    </a:lnTo>
                    <a:lnTo>
                      <a:pt x="1345" y="813"/>
                    </a:lnTo>
                    <a:lnTo>
                      <a:pt x="1341" y="819"/>
                    </a:lnTo>
                    <a:lnTo>
                      <a:pt x="1338" y="823"/>
                    </a:lnTo>
                    <a:lnTo>
                      <a:pt x="1334" y="828"/>
                    </a:lnTo>
                    <a:lnTo>
                      <a:pt x="1330" y="833"/>
                    </a:lnTo>
                    <a:lnTo>
                      <a:pt x="1326" y="838"/>
                    </a:lnTo>
                    <a:lnTo>
                      <a:pt x="1321" y="842"/>
                    </a:lnTo>
                    <a:lnTo>
                      <a:pt x="1319" y="848"/>
                    </a:lnTo>
                    <a:lnTo>
                      <a:pt x="1314" y="852"/>
                    </a:lnTo>
                    <a:lnTo>
                      <a:pt x="1311" y="858"/>
                    </a:lnTo>
                    <a:lnTo>
                      <a:pt x="1306" y="862"/>
                    </a:lnTo>
                    <a:lnTo>
                      <a:pt x="1301" y="867"/>
                    </a:lnTo>
                    <a:lnTo>
                      <a:pt x="1296" y="871"/>
                    </a:lnTo>
                    <a:lnTo>
                      <a:pt x="1292" y="876"/>
                    </a:lnTo>
                    <a:lnTo>
                      <a:pt x="1287" y="879"/>
                    </a:lnTo>
                    <a:lnTo>
                      <a:pt x="1283" y="884"/>
                    </a:lnTo>
                    <a:lnTo>
                      <a:pt x="1278" y="888"/>
                    </a:lnTo>
                    <a:lnTo>
                      <a:pt x="1275" y="893"/>
                    </a:lnTo>
                    <a:lnTo>
                      <a:pt x="1268" y="897"/>
                    </a:lnTo>
                    <a:lnTo>
                      <a:pt x="1265" y="901"/>
                    </a:lnTo>
                    <a:lnTo>
                      <a:pt x="1258" y="905"/>
                    </a:lnTo>
                    <a:lnTo>
                      <a:pt x="1254" y="908"/>
                    </a:lnTo>
                    <a:lnTo>
                      <a:pt x="1248" y="912"/>
                    </a:lnTo>
                    <a:lnTo>
                      <a:pt x="1243" y="916"/>
                    </a:lnTo>
                    <a:lnTo>
                      <a:pt x="1238" y="920"/>
                    </a:lnTo>
                    <a:lnTo>
                      <a:pt x="1233" y="923"/>
                    </a:lnTo>
                    <a:lnTo>
                      <a:pt x="1228" y="926"/>
                    </a:lnTo>
                    <a:lnTo>
                      <a:pt x="1222" y="929"/>
                    </a:lnTo>
                    <a:lnTo>
                      <a:pt x="1217" y="931"/>
                    </a:lnTo>
                    <a:lnTo>
                      <a:pt x="1212" y="935"/>
                    </a:lnTo>
                    <a:lnTo>
                      <a:pt x="1205" y="937"/>
                    </a:lnTo>
                    <a:lnTo>
                      <a:pt x="1200" y="940"/>
                    </a:lnTo>
                    <a:lnTo>
                      <a:pt x="1195" y="942"/>
                    </a:lnTo>
                    <a:lnTo>
                      <a:pt x="1190" y="945"/>
                    </a:lnTo>
                    <a:lnTo>
                      <a:pt x="1185" y="947"/>
                    </a:lnTo>
                    <a:lnTo>
                      <a:pt x="1180" y="950"/>
                    </a:lnTo>
                    <a:lnTo>
                      <a:pt x="1175" y="952"/>
                    </a:lnTo>
                    <a:lnTo>
                      <a:pt x="1170" y="955"/>
                    </a:lnTo>
                    <a:lnTo>
                      <a:pt x="1165" y="956"/>
                    </a:lnTo>
                    <a:lnTo>
                      <a:pt x="1160" y="959"/>
                    </a:lnTo>
                    <a:lnTo>
                      <a:pt x="1155" y="961"/>
                    </a:lnTo>
                    <a:lnTo>
                      <a:pt x="1151" y="964"/>
                    </a:lnTo>
                    <a:lnTo>
                      <a:pt x="1145" y="965"/>
                    </a:lnTo>
                    <a:lnTo>
                      <a:pt x="1141" y="968"/>
                    </a:lnTo>
                    <a:lnTo>
                      <a:pt x="1135" y="969"/>
                    </a:lnTo>
                    <a:lnTo>
                      <a:pt x="1131" y="971"/>
                    </a:lnTo>
                    <a:lnTo>
                      <a:pt x="1126" y="973"/>
                    </a:lnTo>
                    <a:lnTo>
                      <a:pt x="1121" y="975"/>
                    </a:lnTo>
                    <a:lnTo>
                      <a:pt x="1116" y="976"/>
                    </a:lnTo>
                    <a:lnTo>
                      <a:pt x="1112" y="979"/>
                    </a:lnTo>
                    <a:lnTo>
                      <a:pt x="1106" y="980"/>
                    </a:lnTo>
                    <a:lnTo>
                      <a:pt x="1102" y="981"/>
                    </a:lnTo>
                    <a:lnTo>
                      <a:pt x="1097" y="983"/>
                    </a:lnTo>
                    <a:lnTo>
                      <a:pt x="1092" y="984"/>
                    </a:lnTo>
                    <a:lnTo>
                      <a:pt x="1087" y="985"/>
                    </a:lnTo>
                    <a:lnTo>
                      <a:pt x="1082" y="986"/>
                    </a:lnTo>
                    <a:lnTo>
                      <a:pt x="1077" y="988"/>
                    </a:lnTo>
                    <a:lnTo>
                      <a:pt x="1073" y="989"/>
                    </a:lnTo>
                    <a:lnTo>
                      <a:pt x="1067" y="990"/>
                    </a:lnTo>
                    <a:lnTo>
                      <a:pt x="1062" y="990"/>
                    </a:lnTo>
                    <a:lnTo>
                      <a:pt x="1057" y="992"/>
                    </a:lnTo>
                    <a:lnTo>
                      <a:pt x="1052" y="993"/>
                    </a:lnTo>
                    <a:lnTo>
                      <a:pt x="1047" y="993"/>
                    </a:lnTo>
                    <a:lnTo>
                      <a:pt x="1042" y="994"/>
                    </a:lnTo>
                    <a:lnTo>
                      <a:pt x="1036" y="994"/>
                    </a:lnTo>
                    <a:lnTo>
                      <a:pt x="1033" y="995"/>
                    </a:lnTo>
                    <a:lnTo>
                      <a:pt x="1026" y="995"/>
                    </a:lnTo>
                    <a:lnTo>
                      <a:pt x="1021" y="995"/>
                    </a:lnTo>
                    <a:lnTo>
                      <a:pt x="1016" y="997"/>
                    </a:lnTo>
                    <a:lnTo>
                      <a:pt x="1010" y="997"/>
                    </a:lnTo>
                    <a:lnTo>
                      <a:pt x="1005" y="997"/>
                    </a:lnTo>
                    <a:lnTo>
                      <a:pt x="1000" y="997"/>
                    </a:lnTo>
                    <a:lnTo>
                      <a:pt x="994" y="997"/>
                    </a:lnTo>
                    <a:lnTo>
                      <a:pt x="990" y="998"/>
                    </a:lnTo>
                    <a:lnTo>
                      <a:pt x="984" y="997"/>
                    </a:lnTo>
                    <a:lnTo>
                      <a:pt x="977" y="997"/>
                    </a:lnTo>
                    <a:lnTo>
                      <a:pt x="972" y="997"/>
                    </a:lnTo>
                    <a:lnTo>
                      <a:pt x="966" y="997"/>
                    </a:lnTo>
                    <a:lnTo>
                      <a:pt x="960" y="997"/>
                    </a:lnTo>
                    <a:lnTo>
                      <a:pt x="955" y="997"/>
                    </a:lnTo>
                    <a:lnTo>
                      <a:pt x="948" y="995"/>
                    </a:lnTo>
                    <a:lnTo>
                      <a:pt x="943" y="995"/>
                    </a:lnTo>
                    <a:lnTo>
                      <a:pt x="936" y="995"/>
                    </a:lnTo>
                    <a:lnTo>
                      <a:pt x="931" y="994"/>
                    </a:lnTo>
                    <a:lnTo>
                      <a:pt x="923" y="994"/>
                    </a:lnTo>
                    <a:lnTo>
                      <a:pt x="918" y="994"/>
                    </a:lnTo>
                    <a:lnTo>
                      <a:pt x="911" y="993"/>
                    </a:lnTo>
                    <a:lnTo>
                      <a:pt x="904" y="992"/>
                    </a:lnTo>
                    <a:lnTo>
                      <a:pt x="898" y="992"/>
                    </a:lnTo>
                    <a:lnTo>
                      <a:pt x="892" y="990"/>
                    </a:lnTo>
                    <a:lnTo>
                      <a:pt x="884" y="989"/>
                    </a:lnTo>
                    <a:lnTo>
                      <a:pt x="876" y="988"/>
                    </a:lnTo>
                    <a:lnTo>
                      <a:pt x="870" y="986"/>
                    </a:lnTo>
                    <a:lnTo>
                      <a:pt x="864" y="985"/>
                    </a:lnTo>
                    <a:lnTo>
                      <a:pt x="856" y="983"/>
                    </a:lnTo>
                    <a:lnTo>
                      <a:pt x="849" y="981"/>
                    </a:lnTo>
                    <a:lnTo>
                      <a:pt x="842" y="979"/>
                    </a:lnTo>
                    <a:lnTo>
                      <a:pt x="836" y="978"/>
                    </a:lnTo>
                    <a:lnTo>
                      <a:pt x="829" y="975"/>
                    </a:lnTo>
                    <a:lnTo>
                      <a:pt x="822" y="973"/>
                    </a:lnTo>
                    <a:lnTo>
                      <a:pt x="815" y="970"/>
                    </a:lnTo>
                    <a:lnTo>
                      <a:pt x="808" y="969"/>
                    </a:lnTo>
                    <a:lnTo>
                      <a:pt x="801" y="965"/>
                    </a:lnTo>
                    <a:lnTo>
                      <a:pt x="795" y="963"/>
                    </a:lnTo>
                    <a:lnTo>
                      <a:pt x="787" y="960"/>
                    </a:lnTo>
                    <a:lnTo>
                      <a:pt x="781" y="958"/>
                    </a:lnTo>
                    <a:lnTo>
                      <a:pt x="773" y="954"/>
                    </a:lnTo>
                    <a:lnTo>
                      <a:pt x="767" y="951"/>
                    </a:lnTo>
                    <a:lnTo>
                      <a:pt x="759" y="947"/>
                    </a:lnTo>
                    <a:lnTo>
                      <a:pt x="753" y="945"/>
                    </a:lnTo>
                    <a:lnTo>
                      <a:pt x="747" y="941"/>
                    </a:lnTo>
                    <a:lnTo>
                      <a:pt x="739" y="937"/>
                    </a:lnTo>
                    <a:lnTo>
                      <a:pt x="733" y="934"/>
                    </a:lnTo>
                    <a:lnTo>
                      <a:pt x="727" y="930"/>
                    </a:lnTo>
                    <a:lnTo>
                      <a:pt x="719" y="926"/>
                    </a:lnTo>
                    <a:lnTo>
                      <a:pt x="714" y="922"/>
                    </a:lnTo>
                    <a:lnTo>
                      <a:pt x="706" y="917"/>
                    </a:lnTo>
                    <a:lnTo>
                      <a:pt x="700" y="913"/>
                    </a:lnTo>
                    <a:lnTo>
                      <a:pt x="694" y="910"/>
                    </a:lnTo>
                    <a:lnTo>
                      <a:pt x="688" y="905"/>
                    </a:lnTo>
                    <a:lnTo>
                      <a:pt x="680" y="901"/>
                    </a:lnTo>
                    <a:lnTo>
                      <a:pt x="675" y="897"/>
                    </a:lnTo>
                    <a:lnTo>
                      <a:pt x="667" y="892"/>
                    </a:lnTo>
                    <a:lnTo>
                      <a:pt x="661" y="887"/>
                    </a:lnTo>
                    <a:lnTo>
                      <a:pt x="655" y="882"/>
                    </a:lnTo>
                    <a:lnTo>
                      <a:pt x="648" y="877"/>
                    </a:lnTo>
                    <a:lnTo>
                      <a:pt x="642" y="872"/>
                    </a:lnTo>
                    <a:lnTo>
                      <a:pt x="636" y="867"/>
                    </a:lnTo>
                    <a:lnTo>
                      <a:pt x="630" y="862"/>
                    </a:lnTo>
                    <a:lnTo>
                      <a:pt x="623" y="858"/>
                    </a:lnTo>
                    <a:lnTo>
                      <a:pt x="617" y="852"/>
                    </a:lnTo>
                    <a:lnTo>
                      <a:pt x="611" y="847"/>
                    </a:lnTo>
                    <a:lnTo>
                      <a:pt x="604" y="842"/>
                    </a:lnTo>
                    <a:lnTo>
                      <a:pt x="598" y="837"/>
                    </a:lnTo>
                    <a:lnTo>
                      <a:pt x="592" y="830"/>
                    </a:lnTo>
                    <a:lnTo>
                      <a:pt x="587" y="825"/>
                    </a:lnTo>
                    <a:lnTo>
                      <a:pt x="580" y="820"/>
                    </a:lnTo>
                    <a:lnTo>
                      <a:pt x="575" y="815"/>
                    </a:lnTo>
                    <a:lnTo>
                      <a:pt x="569" y="809"/>
                    </a:lnTo>
                    <a:lnTo>
                      <a:pt x="563" y="803"/>
                    </a:lnTo>
                    <a:lnTo>
                      <a:pt x="558" y="797"/>
                    </a:lnTo>
                    <a:lnTo>
                      <a:pt x="551" y="791"/>
                    </a:lnTo>
                    <a:lnTo>
                      <a:pt x="546" y="785"/>
                    </a:lnTo>
                    <a:lnTo>
                      <a:pt x="540" y="780"/>
                    </a:lnTo>
                    <a:lnTo>
                      <a:pt x="535" y="775"/>
                    </a:lnTo>
                    <a:lnTo>
                      <a:pt x="530" y="768"/>
                    </a:lnTo>
                    <a:lnTo>
                      <a:pt x="525" y="762"/>
                    </a:lnTo>
                    <a:lnTo>
                      <a:pt x="519" y="756"/>
                    </a:lnTo>
                    <a:lnTo>
                      <a:pt x="514" y="750"/>
                    </a:lnTo>
                    <a:lnTo>
                      <a:pt x="509" y="745"/>
                    </a:lnTo>
                    <a:lnTo>
                      <a:pt x="504" y="738"/>
                    </a:lnTo>
                    <a:lnTo>
                      <a:pt x="499" y="732"/>
                    </a:lnTo>
                    <a:lnTo>
                      <a:pt x="494" y="726"/>
                    </a:lnTo>
                    <a:lnTo>
                      <a:pt x="490" y="721"/>
                    </a:lnTo>
                    <a:lnTo>
                      <a:pt x="483" y="713"/>
                    </a:lnTo>
                    <a:lnTo>
                      <a:pt x="477" y="705"/>
                    </a:lnTo>
                    <a:lnTo>
                      <a:pt x="471" y="698"/>
                    </a:lnTo>
                    <a:lnTo>
                      <a:pt x="465" y="692"/>
                    </a:lnTo>
                    <a:lnTo>
                      <a:pt x="458" y="684"/>
                    </a:lnTo>
                    <a:lnTo>
                      <a:pt x="452" y="678"/>
                    </a:lnTo>
                    <a:lnTo>
                      <a:pt x="446" y="671"/>
                    </a:lnTo>
                    <a:lnTo>
                      <a:pt x="439" y="665"/>
                    </a:lnTo>
                    <a:lnTo>
                      <a:pt x="433" y="658"/>
                    </a:lnTo>
                    <a:lnTo>
                      <a:pt x="425" y="651"/>
                    </a:lnTo>
                    <a:lnTo>
                      <a:pt x="418" y="645"/>
                    </a:lnTo>
                    <a:lnTo>
                      <a:pt x="412" y="640"/>
                    </a:lnTo>
                    <a:lnTo>
                      <a:pt x="404" y="634"/>
                    </a:lnTo>
                    <a:lnTo>
                      <a:pt x="398" y="629"/>
                    </a:lnTo>
                    <a:lnTo>
                      <a:pt x="390" y="622"/>
                    </a:lnTo>
                    <a:lnTo>
                      <a:pt x="384" y="617"/>
                    </a:lnTo>
                    <a:lnTo>
                      <a:pt x="376" y="611"/>
                    </a:lnTo>
                    <a:lnTo>
                      <a:pt x="369" y="606"/>
                    </a:lnTo>
                    <a:lnTo>
                      <a:pt x="361" y="600"/>
                    </a:lnTo>
                    <a:lnTo>
                      <a:pt x="354" y="595"/>
                    </a:lnTo>
                    <a:lnTo>
                      <a:pt x="346" y="590"/>
                    </a:lnTo>
                    <a:lnTo>
                      <a:pt x="339" y="585"/>
                    </a:lnTo>
                    <a:lnTo>
                      <a:pt x="331" y="579"/>
                    </a:lnTo>
                    <a:lnTo>
                      <a:pt x="323" y="576"/>
                    </a:lnTo>
                    <a:lnTo>
                      <a:pt x="316" y="569"/>
                    </a:lnTo>
                    <a:lnTo>
                      <a:pt x="308" y="566"/>
                    </a:lnTo>
                    <a:lnTo>
                      <a:pt x="301" y="561"/>
                    </a:lnTo>
                    <a:lnTo>
                      <a:pt x="293" y="557"/>
                    </a:lnTo>
                    <a:lnTo>
                      <a:pt x="286" y="552"/>
                    </a:lnTo>
                    <a:lnTo>
                      <a:pt x="278" y="548"/>
                    </a:lnTo>
                    <a:lnTo>
                      <a:pt x="271" y="544"/>
                    </a:lnTo>
                    <a:lnTo>
                      <a:pt x="263" y="540"/>
                    </a:lnTo>
                    <a:lnTo>
                      <a:pt x="255" y="535"/>
                    </a:lnTo>
                    <a:lnTo>
                      <a:pt x="248" y="532"/>
                    </a:lnTo>
                    <a:lnTo>
                      <a:pt x="240" y="528"/>
                    </a:lnTo>
                    <a:lnTo>
                      <a:pt x="233" y="524"/>
                    </a:lnTo>
                    <a:lnTo>
                      <a:pt x="225" y="520"/>
                    </a:lnTo>
                    <a:lnTo>
                      <a:pt x="218" y="516"/>
                    </a:lnTo>
                    <a:lnTo>
                      <a:pt x="211" y="513"/>
                    </a:lnTo>
                    <a:lnTo>
                      <a:pt x="205" y="510"/>
                    </a:lnTo>
                    <a:lnTo>
                      <a:pt x="197" y="506"/>
                    </a:lnTo>
                    <a:lnTo>
                      <a:pt x="190" y="503"/>
                    </a:lnTo>
                    <a:lnTo>
                      <a:pt x="184" y="500"/>
                    </a:lnTo>
                    <a:lnTo>
                      <a:pt x="177" y="496"/>
                    </a:lnTo>
                    <a:lnTo>
                      <a:pt x="170" y="494"/>
                    </a:lnTo>
                    <a:lnTo>
                      <a:pt x="163" y="491"/>
                    </a:lnTo>
                    <a:lnTo>
                      <a:pt x="157" y="487"/>
                    </a:lnTo>
                    <a:lnTo>
                      <a:pt x="152" y="486"/>
                    </a:lnTo>
                    <a:lnTo>
                      <a:pt x="146" y="482"/>
                    </a:lnTo>
                    <a:lnTo>
                      <a:pt x="140" y="480"/>
                    </a:lnTo>
                    <a:lnTo>
                      <a:pt x="133" y="477"/>
                    </a:lnTo>
                    <a:lnTo>
                      <a:pt x="128" y="476"/>
                    </a:lnTo>
                    <a:lnTo>
                      <a:pt x="123" y="474"/>
                    </a:lnTo>
                    <a:lnTo>
                      <a:pt x="117" y="471"/>
                    </a:lnTo>
                    <a:lnTo>
                      <a:pt x="112" y="469"/>
                    </a:lnTo>
                    <a:lnTo>
                      <a:pt x="108" y="467"/>
                    </a:lnTo>
                    <a:lnTo>
                      <a:pt x="102" y="465"/>
                    </a:lnTo>
                    <a:lnTo>
                      <a:pt x="98" y="464"/>
                    </a:lnTo>
                    <a:lnTo>
                      <a:pt x="93" y="461"/>
                    </a:lnTo>
                    <a:lnTo>
                      <a:pt x="89" y="460"/>
                    </a:lnTo>
                    <a:lnTo>
                      <a:pt x="85" y="457"/>
                    </a:lnTo>
                    <a:lnTo>
                      <a:pt x="82" y="456"/>
                    </a:lnTo>
                    <a:lnTo>
                      <a:pt x="78" y="455"/>
                    </a:lnTo>
                    <a:lnTo>
                      <a:pt x="75" y="455"/>
                    </a:lnTo>
                    <a:lnTo>
                      <a:pt x="70" y="451"/>
                    </a:lnTo>
                    <a:lnTo>
                      <a:pt x="66" y="447"/>
                    </a:lnTo>
                    <a:lnTo>
                      <a:pt x="64" y="442"/>
                    </a:lnTo>
                    <a:lnTo>
                      <a:pt x="61" y="437"/>
                    </a:lnTo>
                    <a:lnTo>
                      <a:pt x="59" y="433"/>
                    </a:lnTo>
                    <a:lnTo>
                      <a:pt x="59" y="430"/>
                    </a:lnTo>
                    <a:lnTo>
                      <a:pt x="58" y="426"/>
                    </a:lnTo>
                    <a:lnTo>
                      <a:pt x="56" y="422"/>
                    </a:lnTo>
                    <a:lnTo>
                      <a:pt x="55" y="418"/>
                    </a:lnTo>
                    <a:lnTo>
                      <a:pt x="55" y="413"/>
                    </a:lnTo>
                    <a:lnTo>
                      <a:pt x="55" y="409"/>
                    </a:lnTo>
                    <a:lnTo>
                      <a:pt x="55" y="404"/>
                    </a:lnTo>
                    <a:lnTo>
                      <a:pt x="54" y="399"/>
                    </a:lnTo>
                    <a:lnTo>
                      <a:pt x="54" y="394"/>
                    </a:lnTo>
                    <a:lnTo>
                      <a:pt x="54" y="388"/>
                    </a:lnTo>
                    <a:lnTo>
                      <a:pt x="54" y="383"/>
                    </a:lnTo>
                    <a:lnTo>
                      <a:pt x="54" y="377"/>
                    </a:lnTo>
                    <a:lnTo>
                      <a:pt x="54" y="372"/>
                    </a:lnTo>
                    <a:lnTo>
                      <a:pt x="54" y="365"/>
                    </a:lnTo>
                    <a:lnTo>
                      <a:pt x="55" y="360"/>
                    </a:lnTo>
                    <a:lnTo>
                      <a:pt x="55" y="354"/>
                    </a:lnTo>
                    <a:lnTo>
                      <a:pt x="56" y="348"/>
                    </a:lnTo>
                    <a:lnTo>
                      <a:pt x="56" y="341"/>
                    </a:lnTo>
                    <a:lnTo>
                      <a:pt x="59" y="335"/>
                    </a:lnTo>
                    <a:lnTo>
                      <a:pt x="59" y="327"/>
                    </a:lnTo>
                    <a:lnTo>
                      <a:pt x="60" y="321"/>
                    </a:lnTo>
                    <a:lnTo>
                      <a:pt x="63" y="315"/>
                    </a:lnTo>
                    <a:lnTo>
                      <a:pt x="64" y="309"/>
                    </a:lnTo>
                    <a:lnTo>
                      <a:pt x="64" y="305"/>
                    </a:lnTo>
                    <a:lnTo>
                      <a:pt x="65" y="301"/>
                    </a:lnTo>
                    <a:lnTo>
                      <a:pt x="66" y="297"/>
                    </a:lnTo>
                    <a:lnTo>
                      <a:pt x="68" y="293"/>
                    </a:lnTo>
                    <a:lnTo>
                      <a:pt x="70" y="287"/>
                    </a:lnTo>
                    <a:lnTo>
                      <a:pt x="73" y="281"/>
                    </a:lnTo>
                    <a:lnTo>
                      <a:pt x="75" y="273"/>
                    </a:lnTo>
                    <a:lnTo>
                      <a:pt x="79" y="267"/>
                    </a:lnTo>
                    <a:lnTo>
                      <a:pt x="83" y="261"/>
                    </a:lnTo>
                    <a:lnTo>
                      <a:pt x="87" y="254"/>
                    </a:lnTo>
                    <a:lnTo>
                      <a:pt x="90" y="248"/>
                    </a:lnTo>
                    <a:lnTo>
                      <a:pt x="94" y="242"/>
                    </a:lnTo>
                    <a:lnTo>
                      <a:pt x="98" y="235"/>
                    </a:lnTo>
                    <a:lnTo>
                      <a:pt x="103" y="230"/>
                    </a:lnTo>
                    <a:lnTo>
                      <a:pt x="108" y="224"/>
                    </a:lnTo>
                    <a:lnTo>
                      <a:pt x="114" y="219"/>
                    </a:lnTo>
                    <a:lnTo>
                      <a:pt x="119" y="213"/>
                    </a:lnTo>
                    <a:lnTo>
                      <a:pt x="126" y="208"/>
                    </a:lnTo>
                    <a:lnTo>
                      <a:pt x="131" y="201"/>
                    </a:lnTo>
                    <a:lnTo>
                      <a:pt x="138" y="195"/>
                    </a:lnTo>
                    <a:lnTo>
                      <a:pt x="142" y="193"/>
                    </a:lnTo>
                    <a:lnTo>
                      <a:pt x="145" y="190"/>
                    </a:lnTo>
                    <a:lnTo>
                      <a:pt x="148" y="186"/>
                    </a:lnTo>
                    <a:lnTo>
                      <a:pt x="152" y="184"/>
                    </a:lnTo>
                    <a:lnTo>
                      <a:pt x="155" y="181"/>
                    </a:lnTo>
                    <a:lnTo>
                      <a:pt x="158" y="179"/>
                    </a:lnTo>
                    <a:lnTo>
                      <a:pt x="162" y="175"/>
                    </a:lnTo>
                    <a:lnTo>
                      <a:pt x="166" y="172"/>
                    </a:lnTo>
                    <a:lnTo>
                      <a:pt x="170" y="170"/>
                    </a:lnTo>
                    <a:lnTo>
                      <a:pt x="174" y="167"/>
                    </a:lnTo>
                    <a:lnTo>
                      <a:pt x="179" y="164"/>
                    </a:lnTo>
                    <a:lnTo>
                      <a:pt x="182" y="161"/>
                    </a:lnTo>
                    <a:lnTo>
                      <a:pt x="186" y="157"/>
                    </a:lnTo>
                    <a:lnTo>
                      <a:pt x="190" y="155"/>
                    </a:lnTo>
                    <a:lnTo>
                      <a:pt x="195" y="152"/>
                    </a:lnTo>
                    <a:lnTo>
                      <a:pt x="199" y="150"/>
                    </a:lnTo>
                    <a:lnTo>
                      <a:pt x="204" y="146"/>
                    </a:lnTo>
                    <a:lnTo>
                      <a:pt x="208" y="143"/>
                    </a:lnTo>
                    <a:lnTo>
                      <a:pt x="213" y="140"/>
                    </a:lnTo>
                    <a:lnTo>
                      <a:pt x="218" y="138"/>
                    </a:lnTo>
                    <a:lnTo>
                      <a:pt x="221" y="135"/>
                    </a:lnTo>
                    <a:lnTo>
                      <a:pt x="226" y="131"/>
                    </a:lnTo>
                    <a:lnTo>
                      <a:pt x="231" y="128"/>
                    </a:lnTo>
                    <a:lnTo>
                      <a:pt x="237" y="126"/>
                    </a:lnTo>
                    <a:lnTo>
                      <a:pt x="242" y="122"/>
                    </a:lnTo>
                    <a:lnTo>
                      <a:pt x="247" y="121"/>
                    </a:lnTo>
                    <a:lnTo>
                      <a:pt x="252" y="117"/>
                    </a:lnTo>
                    <a:lnTo>
                      <a:pt x="258" y="114"/>
                    </a:lnTo>
                    <a:lnTo>
                      <a:pt x="263" y="111"/>
                    </a:lnTo>
                    <a:lnTo>
                      <a:pt x="268" y="107"/>
                    </a:lnTo>
                    <a:lnTo>
                      <a:pt x="273" y="104"/>
                    </a:lnTo>
                    <a:lnTo>
                      <a:pt x="278" y="102"/>
                    </a:lnTo>
                    <a:lnTo>
                      <a:pt x="284" y="99"/>
                    </a:lnTo>
                    <a:lnTo>
                      <a:pt x="289" y="96"/>
                    </a:lnTo>
                    <a:lnTo>
                      <a:pt x="296" y="93"/>
                    </a:lnTo>
                    <a:lnTo>
                      <a:pt x="302" y="91"/>
                    </a:lnTo>
                    <a:lnTo>
                      <a:pt x="307" y="88"/>
                    </a:lnTo>
                    <a:lnTo>
                      <a:pt x="313" y="84"/>
                    </a:lnTo>
                    <a:lnTo>
                      <a:pt x="320" y="82"/>
                    </a:lnTo>
                    <a:lnTo>
                      <a:pt x="326" y="79"/>
                    </a:lnTo>
                    <a:lnTo>
                      <a:pt x="331" y="77"/>
                    </a:lnTo>
                    <a:lnTo>
                      <a:pt x="337" y="74"/>
                    </a:lnTo>
                    <a:lnTo>
                      <a:pt x="344" y="72"/>
                    </a:lnTo>
                    <a:lnTo>
                      <a:pt x="350" y="70"/>
                    </a:lnTo>
                    <a:lnTo>
                      <a:pt x="356" y="67"/>
                    </a:lnTo>
                    <a:lnTo>
                      <a:pt x="362" y="65"/>
                    </a:lnTo>
                    <a:lnTo>
                      <a:pt x="369" y="63"/>
                    </a:lnTo>
                    <a:lnTo>
                      <a:pt x="375" y="60"/>
                    </a:lnTo>
                    <a:lnTo>
                      <a:pt x="380" y="58"/>
                    </a:lnTo>
                    <a:lnTo>
                      <a:pt x="386" y="55"/>
                    </a:lnTo>
                    <a:lnTo>
                      <a:pt x="393" y="54"/>
                    </a:lnTo>
                    <a:lnTo>
                      <a:pt x="399" y="53"/>
                    </a:lnTo>
                    <a:lnTo>
                      <a:pt x="405" y="50"/>
                    </a:lnTo>
                    <a:lnTo>
                      <a:pt x="412" y="49"/>
                    </a:lnTo>
                    <a:lnTo>
                      <a:pt x="417" y="46"/>
                    </a:lnTo>
                    <a:lnTo>
                      <a:pt x="423" y="45"/>
                    </a:lnTo>
                    <a:lnTo>
                      <a:pt x="428" y="43"/>
                    </a:lnTo>
                    <a:lnTo>
                      <a:pt x="434" y="41"/>
                    </a:lnTo>
                    <a:lnTo>
                      <a:pt x="441" y="40"/>
                    </a:lnTo>
                    <a:lnTo>
                      <a:pt x="447" y="38"/>
                    </a:lnTo>
                    <a:lnTo>
                      <a:pt x="452" y="36"/>
                    </a:lnTo>
                    <a:lnTo>
                      <a:pt x="457" y="35"/>
                    </a:lnTo>
                    <a:lnTo>
                      <a:pt x="462" y="33"/>
                    </a:lnTo>
                    <a:lnTo>
                      <a:pt x="467" y="31"/>
                    </a:lnTo>
                    <a:lnTo>
                      <a:pt x="472" y="30"/>
                    </a:lnTo>
                    <a:lnTo>
                      <a:pt x="477" y="29"/>
                    </a:lnTo>
                    <a:lnTo>
                      <a:pt x="482" y="28"/>
                    </a:lnTo>
                    <a:lnTo>
                      <a:pt x="488" y="26"/>
                    </a:lnTo>
                    <a:lnTo>
                      <a:pt x="492" y="25"/>
                    </a:lnTo>
                    <a:lnTo>
                      <a:pt x="497" y="24"/>
                    </a:lnTo>
                    <a:lnTo>
                      <a:pt x="501" y="23"/>
                    </a:lnTo>
                    <a:lnTo>
                      <a:pt x="506" y="21"/>
                    </a:lnTo>
                    <a:lnTo>
                      <a:pt x="510" y="20"/>
                    </a:lnTo>
                    <a:lnTo>
                      <a:pt x="514" y="20"/>
                    </a:lnTo>
                    <a:lnTo>
                      <a:pt x="517" y="19"/>
                    </a:lnTo>
                    <a:lnTo>
                      <a:pt x="522" y="19"/>
                    </a:lnTo>
                    <a:lnTo>
                      <a:pt x="529" y="16"/>
                    </a:lnTo>
                    <a:lnTo>
                      <a:pt x="535" y="15"/>
                    </a:lnTo>
                    <a:lnTo>
                      <a:pt x="540" y="14"/>
                    </a:lnTo>
                    <a:lnTo>
                      <a:pt x="544" y="14"/>
                    </a:lnTo>
                    <a:lnTo>
                      <a:pt x="548" y="12"/>
                    </a:lnTo>
                    <a:lnTo>
                      <a:pt x="550" y="12"/>
                    </a:lnTo>
                    <a:lnTo>
                      <a:pt x="551" y="12"/>
                    </a:lnTo>
                    <a:lnTo>
                      <a:pt x="553" y="12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Freeform 77"/>
              <p:cNvSpPr>
                <a:spLocks noChangeAspect="1"/>
              </p:cNvSpPr>
              <p:nvPr/>
            </p:nvSpPr>
            <p:spPr bwMode="auto">
              <a:xfrm>
                <a:off x="5166" y="4129"/>
                <a:ext cx="134" cy="90"/>
              </a:xfrm>
              <a:custGeom>
                <a:avLst/>
                <a:gdLst>
                  <a:gd name="T0" fmla="*/ 4 w 1411"/>
                  <a:gd name="T1" fmla="*/ 31 h 947"/>
                  <a:gd name="T2" fmla="*/ 10 w 1411"/>
                  <a:gd name="T3" fmla="*/ 32 h 947"/>
                  <a:gd name="T4" fmla="*/ 18 w 1411"/>
                  <a:gd name="T5" fmla="*/ 33 h 947"/>
                  <a:gd name="T6" fmla="*/ 27 w 1411"/>
                  <a:gd name="T7" fmla="*/ 36 h 947"/>
                  <a:gd name="T8" fmla="*/ 35 w 1411"/>
                  <a:gd name="T9" fmla="*/ 40 h 947"/>
                  <a:gd name="T10" fmla="*/ 42 w 1411"/>
                  <a:gd name="T11" fmla="*/ 45 h 947"/>
                  <a:gd name="T12" fmla="*/ 48 w 1411"/>
                  <a:gd name="T13" fmla="*/ 49 h 947"/>
                  <a:gd name="T14" fmla="*/ 53 w 1411"/>
                  <a:gd name="T15" fmla="*/ 55 h 947"/>
                  <a:gd name="T16" fmla="*/ 58 w 1411"/>
                  <a:gd name="T17" fmla="*/ 62 h 947"/>
                  <a:gd name="T18" fmla="*/ 66 w 1411"/>
                  <a:gd name="T19" fmla="*/ 71 h 947"/>
                  <a:gd name="T20" fmla="*/ 72 w 1411"/>
                  <a:gd name="T21" fmla="*/ 79 h 947"/>
                  <a:gd name="T22" fmla="*/ 80 w 1411"/>
                  <a:gd name="T23" fmla="*/ 84 h 947"/>
                  <a:gd name="T24" fmla="*/ 88 w 1411"/>
                  <a:gd name="T25" fmla="*/ 88 h 947"/>
                  <a:gd name="T26" fmla="*/ 97 w 1411"/>
                  <a:gd name="T27" fmla="*/ 90 h 947"/>
                  <a:gd name="T28" fmla="*/ 106 w 1411"/>
                  <a:gd name="T29" fmla="*/ 89 h 947"/>
                  <a:gd name="T30" fmla="*/ 115 w 1411"/>
                  <a:gd name="T31" fmla="*/ 87 h 947"/>
                  <a:gd name="T32" fmla="*/ 122 w 1411"/>
                  <a:gd name="T33" fmla="*/ 84 h 947"/>
                  <a:gd name="T34" fmla="*/ 127 w 1411"/>
                  <a:gd name="T35" fmla="*/ 80 h 947"/>
                  <a:gd name="T36" fmla="*/ 132 w 1411"/>
                  <a:gd name="T37" fmla="*/ 73 h 947"/>
                  <a:gd name="T38" fmla="*/ 134 w 1411"/>
                  <a:gd name="T39" fmla="*/ 68 h 947"/>
                  <a:gd name="T40" fmla="*/ 134 w 1411"/>
                  <a:gd name="T41" fmla="*/ 61 h 947"/>
                  <a:gd name="T42" fmla="*/ 132 w 1411"/>
                  <a:gd name="T43" fmla="*/ 52 h 947"/>
                  <a:gd name="T44" fmla="*/ 129 w 1411"/>
                  <a:gd name="T45" fmla="*/ 42 h 947"/>
                  <a:gd name="T46" fmla="*/ 124 w 1411"/>
                  <a:gd name="T47" fmla="*/ 31 h 947"/>
                  <a:gd name="T48" fmla="*/ 115 w 1411"/>
                  <a:gd name="T49" fmla="*/ 21 h 947"/>
                  <a:gd name="T50" fmla="*/ 102 w 1411"/>
                  <a:gd name="T51" fmla="*/ 13 h 947"/>
                  <a:gd name="T52" fmla="*/ 85 w 1411"/>
                  <a:gd name="T53" fmla="*/ 7 h 947"/>
                  <a:gd name="T54" fmla="*/ 67 w 1411"/>
                  <a:gd name="T55" fmla="*/ 3 h 947"/>
                  <a:gd name="T56" fmla="*/ 51 w 1411"/>
                  <a:gd name="T57" fmla="*/ 1 h 947"/>
                  <a:gd name="T58" fmla="*/ 40 w 1411"/>
                  <a:gd name="T59" fmla="*/ 0 h 947"/>
                  <a:gd name="T60" fmla="*/ 34 w 1411"/>
                  <a:gd name="T61" fmla="*/ 4 h 947"/>
                  <a:gd name="T62" fmla="*/ 44 w 1411"/>
                  <a:gd name="T63" fmla="*/ 5 h 947"/>
                  <a:gd name="T64" fmla="*/ 59 w 1411"/>
                  <a:gd name="T65" fmla="*/ 6 h 947"/>
                  <a:gd name="T66" fmla="*/ 75 w 1411"/>
                  <a:gd name="T67" fmla="*/ 9 h 947"/>
                  <a:gd name="T68" fmla="*/ 90 w 1411"/>
                  <a:gd name="T69" fmla="*/ 13 h 947"/>
                  <a:gd name="T70" fmla="*/ 102 w 1411"/>
                  <a:gd name="T71" fmla="*/ 18 h 947"/>
                  <a:gd name="T72" fmla="*/ 111 w 1411"/>
                  <a:gd name="T73" fmla="*/ 24 h 947"/>
                  <a:gd name="T74" fmla="*/ 118 w 1411"/>
                  <a:gd name="T75" fmla="*/ 31 h 947"/>
                  <a:gd name="T76" fmla="*/ 123 w 1411"/>
                  <a:gd name="T77" fmla="*/ 40 h 947"/>
                  <a:gd name="T78" fmla="*/ 127 w 1411"/>
                  <a:gd name="T79" fmla="*/ 48 h 947"/>
                  <a:gd name="T80" fmla="*/ 129 w 1411"/>
                  <a:gd name="T81" fmla="*/ 57 h 947"/>
                  <a:gd name="T82" fmla="*/ 129 w 1411"/>
                  <a:gd name="T83" fmla="*/ 64 h 947"/>
                  <a:gd name="T84" fmla="*/ 128 w 1411"/>
                  <a:gd name="T85" fmla="*/ 70 h 947"/>
                  <a:gd name="T86" fmla="*/ 125 w 1411"/>
                  <a:gd name="T87" fmla="*/ 74 h 947"/>
                  <a:gd name="T88" fmla="*/ 120 w 1411"/>
                  <a:gd name="T89" fmla="*/ 79 h 947"/>
                  <a:gd name="T90" fmla="*/ 116 w 1411"/>
                  <a:gd name="T91" fmla="*/ 81 h 947"/>
                  <a:gd name="T92" fmla="*/ 110 w 1411"/>
                  <a:gd name="T93" fmla="*/ 83 h 947"/>
                  <a:gd name="T94" fmla="*/ 104 w 1411"/>
                  <a:gd name="T95" fmla="*/ 84 h 947"/>
                  <a:gd name="T96" fmla="*/ 98 w 1411"/>
                  <a:gd name="T97" fmla="*/ 84 h 947"/>
                  <a:gd name="T98" fmla="*/ 90 w 1411"/>
                  <a:gd name="T99" fmla="*/ 83 h 947"/>
                  <a:gd name="T100" fmla="*/ 83 w 1411"/>
                  <a:gd name="T101" fmla="*/ 80 h 947"/>
                  <a:gd name="T102" fmla="*/ 76 w 1411"/>
                  <a:gd name="T103" fmla="*/ 75 h 947"/>
                  <a:gd name="T104" fmla="*/ 70 w 1411"/>
                  <a:gd name="T105" fmla="*/ 69 h 947"/>
                  <a:gd name="T106" fmla="*/ 65 w 1411"/>
                  <a:gd name="T107" fmla="*/ 63 h 947"/>
                  <a:gd name="T108" fmla="*/ 60 w 1411"/>
                  <a:gd name="T109" fmla="*/ 56 h 947"/>
                  <a:gd name="T110" fmla="*/ 54 w 1411"/>
                  <a:gd name="T111" fmla="*/ 49 h 947"/>
                  <a:gd name="T112" fmla="*/ 47 w 1411"/>
                  <a:gd name="T113" fmla="*/ 42 h 947"/>
                  <a:gd name="T114" fmla="*/ 39 w 1411"/>
                  <a:gd name="T115" fmla="*/ 37 h 947"/>
                  <a:gd name="T116" fmla="*/ 29 w 1411"/>
                  <a:gd name="T117" fmla="*/ 32 h 947"/>
                  <a:gd name="T118" fmla="*/ 19 w 1411"/>
                  <a:gd name="T119" fmla="*/ 29 h 947"/>
                  <a:gd name="T120" fmla="*/ 9 w 1411"/>
                  <a:gd name="T121" fmla="*/ 27 h 94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411"/>
                  <a:gd name="T184" fmla="*/ 0 h 947"/>
                  <a:gd name="T185" fmla="*/ 1411 w 1411"/>
                  <a:gd name="T186" fmla="*/ 947 h 94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411" h="947">
                    <a:moveTo>
                      <a:pt x="0" y="327"/>
                    </a:moveTo>
                    <a:lnTo>
                      <a:pt x="1" y="327"/>
                    </a:lnTo>
                    <a:lnTo>
                      <a:pt x="4" y="327"/>
                    </a:lnTo>
                    <a:lnTo>
                      <a:pt x="9" y="327"/>
                    </a:lnTo>
                    <a:lnTo>
                      <a:pt x="12" y="327"/>
                    </a:lnTo>
                    <a:lnTo>
                      <a:pt x="19" y="327"/>
                    </a:lnTo>
                    <a:lnTo>
                      <a:pt x="21" y="327"/>
                    </a:lnTo>
                    <a:lnTo>
                      <a:pt x="25" y="327"/>
                    </a:lnTo>
                    <a:lnTo>
                      <a:pt x="29" y="327"/>
                    </a:lnTo>
                    <a:lnTo>
                      <a:pt x="33" y="329"/>
                    </a:lnTo>
                    <a:lnTo>
                      <a:pt x="36" y="329"/>
                    </a:lnTo>
                    <a:lnTo>
                      <a:pt x="40" y="329"/>
                    </a:lnTo>
                    <a:lnTo>
                      <a:pt x="45" y="329"/>
                    </a:lnTo>
                    <a:lnTo>
                      <a:pt x="50" y="329"/>
                    </a:lnTo>
                    <a:lnTo>
                      <a:pt x="54" y="329"/>
                    </a:lnTo>
                    <a:lnTo>
                      <a:pt x="59" y="330"/>
                    </a:lnTo>
                    <a:lnTo>
                      <a:pt x="65" y="330"/>
                    </a:lnTo>
                    <a:lnTo>
                      <a:pt x="70" y="331"/>
                    </a:lnTo>
                    <a:lnTo>
                      <a:pt x="77" y="331"/>
                    </a:lnTo>
                    <a:lnTo>
                      <a:pt x="82" y="332"/>
                    </a:lnTo>
                    <a:lnTo>
                      <a:pt x="88" y="332"/>
                    </a:lnTo>
                    <a:lnTo>
                      <a:pt x="94" y="334"/>
                    </a:lnTo>
                    <a:lnTo>
                      <a:pt x="99" y="334"/>
                    </a:lnTo>
                    <a:lnTo>
                      <a:pt x="106" y="335"/>
                    </a:lnTo>
                    <a:lnTo>
                      <a:pt x="112" y="336"/>
                    </a:lnTo>
                    <a:lnTo>
                      <a:pt x="120" y="338"/>
                    </a:lnTo>
                    <a:lnTo>
                      <a:pt x="125" y="339"/>
                    </a:lnTo>
                    <a:lnTo>
                      <a:pt x="132" y="340"/>
                    </a:lnTo>
                    <a:lnTo>
                      <a:pt x="138" y="340"/>
                    </a:lnTo>
                    <a:lnTo>
                      <a:pt x="146" y="343"/>
                    </a:lnTo>
                    <a:lnTo>
                      <a:pt x="152" y="344"/>
                    </a:lnTo>
                    <a:lnTo>
                      <a:pt x="160" y="345"/>
                    </a:lnTo>
                    <a:lnTo>
                      <a:pt x="166" y="346"/>
                    </a:lnTo>
                    <a:lnTo>
                      <a:pt x="174" y="348"/>
                    </a:lnTo>
                    <a:lnTo>
                      <a:pt x="181" y="349"/>
                    </a:lnTo>
                    <a:lnTo>
                      <a:pt x="189" y="351"/>
                    </a:lnTo>
                    <a:lnTo>
                      <a:pt x="196" y="353"/>
                    </a:lnTo>
                    <a:lnTo>
                      <a:pt x="204" y="355"/>
                    </a:lnTo>
                    <a:lnTo>
                      <a:pt x="211" y="356"/>
                    </a:lnTo>
                    <a:lnTo>
                      <a:pt x="219" y="359"/>
                    </a:lnTo>
                    <a:lnTo>
                      <a:pt x="227" y="361"/>
                    </a:lnTo>
                    <a:lnTo>
                      <a:pt x="234" y="364"/>
                    </a:lnTo>
                    <a:lnTo>
                      <a:pt x="242" y="367"/>
                    </a:lnTo>
                    <a:lnTo>
                      <a:pt x="249" y="369"/>
                    </a:lnTo>
                    <a:lnTo>
                      <a:pt x="257" y="372"/>
                    </a:lnTo>
                    <a:lnTo>
                      <a:pt x="264" y="374"/>
                    </a:lnTo>
                    <a:lnTo>
                      <a:pt x="272" y="377"/>
                    </a:lnTo>
                    <a:lnTo>
                      <a:pt x="281" y="379"/>
                    </a:lnTo>
                    <a:lnTo>
                      <a:pt x="288" y="383"/>
                    </a:lnTo>
                    <a:lnTo>
                      <a:pt x="296" y="387"/>
                    </a:lnTo>
                    <a:lnTo>
                      <a:pt x="303" y="389"/>
                    </a:lnTo>
                    <a:lnTo>
                      <a:pt x="311" y="393"/>
                    </a:lnTo>
                    <a:lnTo>
                      <a:pt x="319" y="397"/>
                    </a:lnTo>
                    <a:lnTo>
                      <a:pt x="326" y="401"/>
                    </a:lnTo>
                    <a:lnTo>
                      <a:pt x="334" y="404"/>
                    </a:lnTo>
                    <a:lnTo>
                      <a:pt x="341" y="408"/>
                    </a:lnTo>
                    <a:lnTo>
                      <a:pt x="349" y="412"/>
                    </a:lnTo>
                    <a:lnTo>
                      <a:pt x="356" y="417"/>
                    </a:lnTo>
                    <a:lnTo>
                      <a:pt x="363" y="421"/>
                    </a:lnTo>
                    <a:lnTo>
                      <a:pt x="370" y="424"/>
                    </a:lnTo>
                    <a:lnTo>
                      <a:pt x="377" y="428"/>
                    </a:lnTo>
                    <a:lnTo>
                      <a:pt x="384" y="432"/>
                    </a:lnTo>
                    <a:lnTo>
                      <a:pt x="390" y="436"/>
                    </a:lnTo>
                    <a:lnTo>
                      <a:pt x="397" y="440"/>
                    </a:lnTo>
                    <a:lnTo>
                      <a:pt x="402" y="443"/>
                    </a:lnTo>
                    <a:lnTo>
                      <a:pt x="408" y="448"/>
                    </a:lnTo>
                    <a:lnTo>
                      <a:pt x="414" y="452"/>
                    </a:lnTo>
                    <a:lnTo>
                      <a:pt x="419" y="456"/>
                    </a:lnTo>
                    <a:lnTo>
                      <a:pt x="426" y="460"/>
                    </a:lnTo>
                    <a:lnTo>
                      <a:pt x="432" y="464"/>
                    </a:lnTo>
                    <a:lnTo>
                      <a:pt x="437" y="467"/>
                    </a:lnTo>
                    <a:lnTo>
                      <a:pt x="442" y="471"/>
                    </a:lnTo>
                    <a:lnTo>
                      <a:pt x="447" y="475"/>
                    </a:lnTo>
                    <a:lnTo>
                      <a:pt x="453" y="480"/>
                    </a:lnTo>
                    <a:lnTo>
                      <a:pt x="457" y="484"/>
                    </a:lnTo>
                    <a:lnTo>
                      <a:pt x="462" y="487"/>
                    </a:lnTo>
                    <a:lnTo>
                      <a:pt x="467" y="491"/>
                    </a:lnTo>
                    <a:lnTo>
                      <a:pt x="472" y="495"/>
                    </a:lnTo>
                    <a:lnTo>
                      <a:pt x="477" y="499"/>
                    </a:lnTo>
                    <a:lnTo>
                      <a:pt x="482" y="503"/>
                    </a:lnTo>
                    <a:lnTo>
                      <a:pt x="487" y="506"/>
                    </a:lnTo>
                    <a:lnTo>
                      <a:pt x="492" y="511"/>
                    </a:lnTo>
                    <a:lnTo>
                      <a:pt x="496" y="515"/>
                    </a:lnTo>
                    <a:lnTo>
                      <a:pt x="501" y="519"/>
                    </a:lnTo>
                    <a:lnTo>
                      <a:pt x="505" y="524"/>
                    </a:lnTo>
                    <a:lnTo>
                      <a:pt x="510" y="528"/>
                    </a:lnTo>
                    <a:lnTo>
                      <a:pt x="515" y="533"/>
                    </a:lnTo>
                    <a:lnTo>
                      <a:pt x="519" y="538"/>
                    </a:lnTo>
                    <a:lnTo>
                      <a:pt x="524" y="542"/>
                    </a:lnTo>
                    <a:lnTo>
                      <a:pt x="529" y="547"/>
                    </a:lnTo>
                    <a:lnTo>
                      <a:pt x="533" y="552"/>
                    </a:lnTo>
                    <a:lnTo>
                      <a:pt x="538" y="557"/>
                    </a:lnTo>
                    <a:lnTo>
                      <a:pt x="542" y="561"/>
                    </a:lnTo>
                    <a:lnTo>
                      <a:pt x="547" y="567"/>
                    </a:lnTo>
                    <a:lnTo>
                      <a:pt x="550" y="571"/>
                    </a:lnTo>
                    <a:lnTo>
                      <a:pt x="555" y="577"/>
                    </a:lnTo>
                    <a:lnTo>
                      <a:pt x="559" y="582"/>
                    </a:lnTo>
                    <a:lnTo>
                      <a:pt x="564" y="588"/>
                    </a:lnTo>
                    <a:lnTo>
                      <a:pt x="569" y="593"/>
                    </a:lnTo>
                    <a:lnTo>
                      <a:pt x="574" y="598"/>
                    </a:lnTo>
                    <a:lnTo>
                      <a:pt x="578" y="605"/>
                    </a:lnTo>
                    <a:lnTo>
                      <a:pt x="583" y="611"/>
                    </a:lnTo>
                    <a:lnTo>
                      <a:pt x="588" y="616"/>
                    </a:lnTo>
                    <a:lnTo>
                      <a:pt x="593" y="624"/>
                    </a:lnTo>
                    <a:lnTo>
                      <a:pt x="599" y="630"/>
                    </a:lnTo>
                    <a:lnTo>
                      <a:pt x="605" y="637"/>
                    </a:lnTo>
                    <a:lnTo>
                      <a:pt x="610" y="644"/>
                    </a:lnTo>
                    <a:lnTo>
                      <a:pt x="615" y="650"/>
                    </a:lnTo>
                    <a:lnTo>
                      <a:pt x="621" y="658"/>
                    </a:lnTo>
                    <a:lnTo>
                      <a:pt x="626" y="665"/>
                    </a:lnTo>
                    <a:lnTo>
                      <a:pt x="632" y="673"/>
                    </a:lnTo>
                    <a:lnTo>
                      <a:pt x="637" y="680"/>
                    </a:lnTo>
                    <a:lnTo>
                      <a:pt x="644" y="688"/>
                    </a:lnTo>
                    <a:lnTo>
                      <a:pt x="650" y="697"/>
                    </a:lnTo>
                    <a:lnTo>
                      <a:pt x="656" y="704"/>
                    </a:lnTo>
                    <a:lnTo>
                      <a:pt x="662" y="713"/>
                    </a:lnTo>
                    <a:lnTo>
                      <a:pt x="669" y="721"/>
                    </a:lnTo>
                    <a:lnTo>
                      <a:pt x="676" y="729"/>
                    </a:lnTo>
                    <a:lnTo>
                      <a:pt x="683" y="740"/>
                    </a:lnTo>
                    <a:lnTo>
                      <a:pt x="690" y="750"/>
                    </a:lnTo>
                    <a:lnTo>
                      <a:pt x="698" y="758"/>
                    </a:lnTo>
                    <a:lnTo>
                      <a:pt x="705" y="768"/>
                    </a:lnTo>
                    <a:lnTo>
                      <a:pt x="710" y="775"/>
                    </a:lnTo>
                    <a:lnTo>
                      <a:pt x="715" y="781"/>
                    </a:lnTo>
                    <a:lnTo>
                      <a:pt x="720" y="787"/>
                    </a:lnTo>
                    <a:lnTo>
                      <a:pt x="727" y="795"/>
                    </a:lnTo>
                    <a:lnTo>
                      <a:pt x="732" y="801"/>
                    </a:lnTo>
                    <a:lnTo>
                      <a:pt x="738" y="808"/>
                    </a:lnTo>
                    <a:lnTo>
                      <a:pt x="743" y="814"/>
                    </a:lnTo>
                    <a:lnTo>
                      <a:pt x="749" y="819"/>
                    </a:lnTo>
                    <a:lnTo>
                      <a:pt x="756" y="825"/>
                    </a:lnTo>
                    <a:lnTo>
                      <a:pt x="762" y="830"/>
                    </a:lnTo>
                    <a:lnTo>
                      <a:pt x="768" y="837"/>
                    </a:lnTo>
                    <a:lnTo>
                      <a:pt x="775" y="842"/>
                    </a:lnTo>
                    <a:lnTo>
                      <a:pt x="781" y="847"/>
                    </a:lnTo>
                    <a:lnTo>
                      <a:pt x="787" y="852"/>
                    </a:lnTo>
                    <a:lnTo>
                      <a:pt x="794" y="857"/>
                    </a:lnTo>
                    <a:lnTo>
                      <a:pt x="801" y="863"/>
                    </a:lnTo>
                    <a:lnTo>
                      <a:pt x="807" y="867"/>
                    </a:lnTo>
                    <a:lnTo>
                      <a:pt x="814" y="872"/>
                    </a:lnTo>
                    <a:lnTo>
                      <a:pt x="820" y="876"/>
                    </a:lnTo>
                    <a:lnTo>
                      <a:pt x="828" y="881"/>
                    </a:lnTo>
                    <a:lnTo>
                      <a:pt x="834" y="884"/>
                    </a:lnTo>
                    <a:lnTo>
                      <a:pt x="841" y="889"/>
                    </a:lnTo>
                    <a:lnTo>
                      <a:pt x="848" y="893"/>
                    </a:lnTo>
                    <a:lnTo>
                      <a:pt x="855" y="897"/>
                    </a:lnTo>
                    <a:lnTo>
                      <a:pt x="863" y="901"/>
                    </a:lnTo>
                    <a:lnTo>
                      <a:pt x="869" y="905"/>
                    </a:lnTo>
                    <a:lnTo>
                      <a:pt x="877" y="907"/>
                    </a:lnTo>
                    <a:lnTo>
                      <a:pt x="884" y="911"/>
                    </a:lnTo>
                    <a:lnTo>
                      <a:pt x="892" y="915"/>
                    </a:lnTo>
                    <a:lnTo>
                      <a:pt x="899" y="917"/>
                    </a:lnTo>
                    <a:lnTo>
                      <a:pt x="907" y="921"/>
                    </a:lnTo>
                    <a:lnTo>
                      <a:pt x="914" y="923"/>
                    </a:lnTo>
                    <a:lnTo>
                      <a:pt x="922" y="926"/>
                    </a:lnTo>
                    <a:lnTo>
                      <a:pt x="930" y="929"/>
                    </a:lnTo>
                    <a:lnTo>
                      <a:pt x="937" y="930"/>
                    </a:lnTo>
                    <a:lnTo>
                      <a:pt x="945" y="932"/>
                    </a:lnTo>
                    <a:lnTo>
                      <a:pt x="952" y="935"/>
                    </a:lnTo>
                    <a:lnTo>
                      <a:pt x="960" y="936"/>
                    </a:lnTo>
                    <a:lnTo>
                      <a:pt x="967" y="939"/>
                    </a:lnTo>
                    <a:lnTo>
                      <a:pt x="976" y="940"/>
                    </a:lnTo>
                    <a:lnTo>
                      <a:pt x="984" y="941"/>
                    </a:lnTo>
                    <a:lnTo>
                      <a:pt x="990" y="942"/>
                    </a:lnTo>
                    <a:lnTo>
                      <a:pt x="998" y="944"/>
                    </a:lnTo>
                    <a:lnTo>
                      <a:pt x="1006" y="945"/>
                    </a:lnTo>
                    <a:lnTo>
                      <a:pt x="1014" y="945"/>
                    </a:lnTo>
                    <a:lnTo>
                      <a:pt x="1022" y="946"/>
                    </a:lnTo>
                    <a:lnTo>
                      <a:pt x="1030" y="946"/>
                    </a:lnTo>
                    <a:lnTo>
                      <a:pt x="1038" y="947"/>
                    </a:lnTo>
                    <a:lnTo>
                      <a:pt x="1045" y="946"/>
                    </a:lnTo>
                    <a:lnTo>
                      <a:pt x="1053" y="946"/>
                    </a:lnTo>
                    <a:lnTo>
                      <a:pt x="1062" y="946"/>
                    </a:lnTo>
                    <a:lnTo>
                      <a:pt x="1069" y="946"/>
                    </a:lnTo>
                    <a:lnTo>
                      <a:pt x="1077" y="945"/>
                    </a:lnTo>
                    <a:lnTo>
                      <a:pt x="1086" y="945"/>
                    </a:lnTo>
                    <a:lnTo>
                      <a:pt x="1093" y="944"/>
                    </a:lnTo>
                    <a:lnTo>
                      <a:pt x="1102" y="944"/>
                    </a:lnTo>
                    <a:lnTo>
                      <a:pt x="1110" y="942"/>
                    </a:lnTo>
                    <a:lnTo>
                      <a:pt x="1117" y="941"/>
                    </a:lnTo>
                    <a:lnTo>
                      <a:pt x="1126" y="939"/>
                    </a:lnTo>
                    <a:lnTo>
                      <a:pt x="1134" y="937"/>
                    </a:lnTo>
                    <a:lnTo>
                      <a:pt x="1141" y="936"/>
                    </a:lnTo>
                    <a:lnTo>
                      <a:pt x="1150" y="934"/>
                    </a:lnTo>
                    <a:lnTo>
                      <a:pt x="1158" y="932"/>
                    </a:lnTo>
                    <a:lnTo>
                      <a:pt x="1166" y="930"/>
                    </a:lnTo>
                    <a:lnTo>
                      <a:pt x="1173" y="927"/>
                    </a:lnTo>
                    <a:lnTo>
                      <a:pt x="1180" y="925"/>
                    </a:lnTo>
                    <a:lnTo>
                      <a:pt x="1188" y="922"/>
                    </a:lnTo>
                    <a:lnTo>
                      <a:pt x="1195" y="920"/>
                    </a:lnTo>
                    <a:lnTo>
                      <a:pt x="1203" y="916"/>
                    </a:lnTo>
                    <a:lnTo>
                      <a:pt x="1209" y="913"/>
                    </a:lnTo>
                    <a:lnTo>
                      <a:pt x="1217" y="911"/>
                    </a:lnTo>
                    <a:lnTo>
                      <a:pt x="1223" y="908"/>
                    </a:lnTo>
                    <a:lnTo>
                      <a:pt x="1229" y="906"/>
                    </a:lnTo>
                    <a:lnTo>
                      <a:pt x="1236" y="903"/>
                    </a:lnTo>
                    <a:lnTo>
                      <a:pt x="1242" y="900"/>
                    </a:lnTo>
                    <a:lnTo>
                      <a:pt x="1248" y="897"/>
                    </a:lnTo>
                    <a:lnTo>
                      <a:pt x="1255" y="895"/>
                    </a:lnTo>
                    <a:lnTo>
                      <a:pt x="1260" y="892"/>
                    </a:lnTo>
                    <a:lnTo>
                      <a:pt x="1265" y="888"/>
                    </a:lnTo>
                    <a:lnTo>
                      <a:pt x="1271" y="886"/>
                    </a:lnTo>
                    <a:lnTo>
                      <a:pt x="1276" y="882"/>
                    </a:lnTo>
                    <a:lnTo>
                      <a:pt x="1281" y="879"/>
                    </a:lnTo>
                    <a:lnTo>
                      <a:pt x="1287" y="876"/>
                    </a:lnTo>
                    <a:lnTo>
                      <a:pt x="1292" y="873"/>
                    </a:lnTo>
                    <a:lnTo>
                      <a:pt x="1297" y="871"/>
                    </a:lnTo>
                    <a:lnTo>
                      <a:pt x="1301" y="867"/>
                    </a:lnTo>
                    <a:lnTo>
                      <a:pt x="1306" y="864"/>
                    </a:lnTo>
                    <a:lnTo>
                      <a:pt x="1311" y="862"/>
                    </a:lnTo>
                    <a:lnTo>
                      <a:pt x="1315" y="858"/>
                    </a:lnTo>
                    <a:lnTo>
                      <a:pt x="1319" y="854"/>
                    </a:lnTo>
                    <a:lnTo>
                      <a:pt x="1324" y="852"/>
                    </a:lnTo>
                    <a:lnTo>
                      <a:pt x="1328" y="848"/>
                    </a:lnTo>
                    <a:lnTo>
                      <a:pt x="1331" y="844"/>
                    </a:lnTo>
                    <a:lnTo>
                      <a:pt x="1335" y="842"/>
                    </a:lnTo>
                    <a:lnTo>
                      <a:pt x="1339" y="838"/>
                    </a:lnTo>
                    <a:lnTo>
                      <a:pt x="1343" y="835"/>
                    </a:lnTo>
                    <a:lnTo>
                      <a:pt x="1349" y="829"/>
                    </a:lnTo>
                    <a:lnTo>
                      <a:pt x="1355" y="823"/>
                    </a:lnTo>
                    <a:lnTo>
                      <a:pt x="1362" y="815"/>
                    </a:lnTo>
                    <a:lnTo>
                      <a:pt x="1367" y="809"/>
                    </a:lnTo>
                    <a:lnTo>
                      <a:pt x="1372" y="803"/>
                    </a:lnTo>
                    <a:lnTo>
                      <a:pt x="1377" y="796"/>
                    </a:lnTo>
                    <a:lnTo>
                      <a:pt x="1381" y="790"/>
                    </a:lnTo>
                    <a:lnTo>
                      <a:pt x="1386" y="784"/>
                    </a:lnTo>
                    <a:lnTo>
                      <a:pt x="1389" y="776"/>
                    </a:lnTo>
                    <a:lnTo>
                      <a:pt x="1392" y="770"/>
                    </a:lnTo>
                    <a:lnTo>
                      <a:pt x="1396" y="763"/>
                    </a:lnTo>
                    <a:lnTo>
                      <a:pt x="1398" y="758"/>
                    </a:lnTo>
                    <a:lnTo>
                      <a:pt x="1401" y="752"/>
                    </a:lnTo>
                    <a:lnTo>
                      <a:pt x="1403" y="747"/>
                    </a:lnTo>
                    <a:lnTo>
                      <a:pt x="1405" y="741"/>
                    </a:lnTo>
                    <a:lnTo>
                      <a:pt x="1407" y="736"/>
                    </a:lnTo>
                    <a:lnTo>
                      <a:pt x="1407" y="732"/>
                    </a:lnTo>
                    <a:lnTo>
                      <a:pt x="1408" y="729"/>
                    </a:lnTo>
                    <a:lnTo>
                      <a:pt x="1408" y="726"/>
                    </a:lnTo>
                    <a:lnTo>
                      <a:pt x="1410" y="722"/>
                    </a:lnTo>
                    <a:lnTo>
                      <a:pt x="1410" y="717"/>
                    </a:lnTo>
                    <a:lnTo>
                      <a:pt x="1410" y="713"/>
                    </a:lnTo>
                    <a:lnTo>
                      <a:pt x="1411" y="708"/>
                    </a:lnTo>
                    <a:lnTo>
                      <a:pt x="1411" y="704"/>
                    </a:lnTo>
                    <a:lnTo>
                      <a:pt x="1411" y="698"/>
                    </a:lnTo>
                    <a:lnTo>
                      <a:pt x="1411" y="693"/>
                    </a:lnTo>
                    <a:lnTo>
                      <a:pt x="1411" y="688"/>
                    </a:lnTo>
                    <a:lnTo>
                      <a:pt x="1411" y="682"/>
                    </a:lnTo>
                    <a:lnTo>
                      <a:pt x="1411" y="675"/>
                    </a:lnTo>
                    <a:lnTo>
                      <a:pt x="1411" y="670"/>
                    </a:lnTo>
                    <a:lnTo>
                      <a:pt x="1411" y="664"/>
                    </a:lnTo>
                    <a:lnTo>
                      <a:pt x="1411" y="658"/>
                    </a:lnTo>
                    <a:lnTo>
                      <a:pt x="1410" y="650"/>
                    </a:lnTo>
                    <a:lnTo>
                      <a:pt x="1410" y="644"/>
                    </a:lnTo>
                    <a:lnTo>
                      <a:pt x="1408" y="636"/>
                    </a:lnTo>
                    <a:lnTo>
                      <a:pt x="1408" y="629"/>
                    </a:lnTo>
                    <a:lnTo>
                      <a:pt x="1407" y="621"/>
                    </a:lnTo>
                    <a:lnTo>
                      <a:pt x="1406" y="613"/>
                    </a:lnTo>
                    <a:lnTo>
                      <a:pt x="1405" y="606"/>
                    </a:lnTo>
                    <a:lnTo>
                      <a:pt x="1405" y="598"/>
                    </a:lnTo>
                    <a:lnTo>
                      <a:pt x="1402" y="590"/>
                    </a:lnTo>
                    <a:lnTo>
                      <a:pt x="1401" y="582"/>
                    </a:lnTo>
                    <a:lnTo>
                      <a:pt x="1399" y="573"/>
                    </a:lnTo>
                    <a:lnTo>
                      <a:pt x="1398" y="566"/>
                    </a:lnTo>
                    <a:lnTo>
                      <a:pt x="1397" y="557"/>
                    </a:lnTo>
                    <a:lnTo>
                      <a:pt x="1394" y="548"/>
                    </a:lnTo>
                    <a:lnTo>
                      <a:pt x="1393" y="539"/>
                    </a:lnTo>
                    <a:lnTo>
                      <a:pt x="1391" y="532"/>
                    </a:lnTo>
                    <a:lnTo>
                      <a:pt x="1388" y="522"/>
                    </a:lnTo>
                    <a:lnTo>
                      <a:pt x="1386" y="513"/>
                    </a:lnTo>
                    <a:lnTo>
                      <a:pt x="1382" y="504"/>
                    </a:lnTo>
                    <a:lnTo>
                      <a:pt x="1379" y="495"/>
                    </a:lnTo>
                    <a:lnTo>
                      <a:pt x="1377" y="485"/>
                    </a:lnTo>
                    <a:lnTo>
                      <a:pt x="1373" y="476"/>
                    </a:lnTo>
                    <a:lnTo>
                      <a:pt x="1370" y="466"/>
                    </a:lnTo>
                    <a:lnTo>
                      <a:pt x="1367" y="457"/>
                    </a:lnTo>
                    <a:lnTo>
                      <a:pt x="1363" y="448"/>
                    </a:lnTo>
                    <a:lnTo>
                      <a:pt x="1359" y="438"/>
                    </a:lnTo>
                    <a:lnTo>
                      <a:pt x="1355" y="430"/>
                    </a:lnTo>
                    <a:lnTo>
                      <a:pt x="1352" y="419"/>
                    </a:lnTo>
                    <a:lnTo>
                      <a:pt x="1348" y="411"/>
                    </a:lnTo>
                    <a:lnTo>
                      <a:pt x="1343" y="401"/>
                    </a:lnTo>
                    <a:lnTo>
                      <a:pt x="1339" y="392"/>
                    </a:lnTo>
                    <a:lnTo>
                      <a:pt x="1334" y="382"/>
                    </a:lnTo>
                    <a:lnTo>
                      <a:pt x="1329" y="373"/>
                    </a:lnTo>
                    <a:lnTo>
                      <a:pt x="1324" y="363"/>
                    </a:lnTo>
                    <a:lnTo>
                      <a:pt x="1318" y="354"/>
                    </a:lnTo>
                    <a:lnTo>
                      <a:pt x="1313" y="344"/>
                    </a:lnTo>
                    <a:lnTo>
                      <a:pt x="1308" y="335"/>
                    </a:lnTo>
                    <a:lnTo>
                      <a:pt x="1301" y="325"/>
                    </a:lnTo>
                    <a:lnTo>
                      <a:pt x="1295" y="316"/>
                    </a:lnTo>
                    <a:lnTo>
                      <a:pt x="1290" y="306"/>
                    </a:lnTo>
                    <a:lnTo>
                      <a:pt x="1282" y="297"/>
                    </a:lnTo>
                    <a:lnTo>
                      <a:pt x="1276" y="287"/>
                    </a:lnTo>
                    <a:lnTo>
                      <a:pt x="1270" y="278"/>
                    </a:lnTo>
                    <a:lnTo>
                      <a:pt x="1262" y="269"/>
                    </a:lnTo>
                    <a:lnTo>
                      <a:pt x="1255" y="261"/>
                    </a:lnTo>
                    <a:lnTo>
                      <a:pt x="1247" y="252"/>
                    </a:lnTo>
                    <a:lnTo>
                      <a:pt x="1239" y="243"/>
                    </a:lnTo>
                    <a:lnTo>
                      <a:pt x="1232" y="235"/>
                    </a:lnTo>
                    <a:lnTo>
                      <a:pt x="1223" y="225"/>
                    </a:lnTo>
                    <a:lnTo>
                      <a:pt x="1214" y="218"/>
                    </a:lnTo>
                    <a:lnTo>
                      <a:pt x="1204" y="209"/>
                    </a:lnTo>
                    <a:lnTo>
                      <a:pt x="1195" y="201"/>
                    </a:lnTo>
                    <a:lnTo>
                      <a:pt x="1184" y="194"/>
                    </a:lnTo>
                    <a:lnTo>
                      <a:pt x="1174" y="186"/>
                    </a:lnTo>
                    <a:lnTo>
                      <a:pt x="1163" y="179"/>
                    </a:lnTo>
                    <a:lnTo>
                      <a:pt x="1151" y="171"/>
                    </a:lnTo>
                    <a:lnTo>
                      <a:pt x="1139" y="164"/>
                    </a:lnTo>
                    <a:lnTo>
                      <a:pt x="1126" y="157"/>
                    </a:lnTo>
                    <a:lnTo>
                      <a:pt x="1113" y="151"/>
                    </a:lnTo>
                    <a:lnTo>
                      <a:pt x="1101" y="145"/>
                    </a:lnTo>
                    <a:lnTo>
                      <a:pt x="1087" y="138"/>
                    </a:lnTo>
                    <a:lnTo>
                      <a:pt x="1073" y="132"/>
                    </a:lnTo>
                    <a:lnTo>
                      <a:pt x="1059" y="127"/>
                    </a:lnTo>
                    <a:lnTo>
                      <a:pt x="1045" y="122"/>
                    </a:lnTo>
                    <a:lnTo>
                      <a:pt x="1030" y="116"/>
                    </a:lnTo>
                    <a:lnTo>
                      <a:pt x="1016" y="111"/>
                    </a:lnTo>
                    <a:lnTo>
                      <a:pt x="1001" y="104"/>
                    </a:lnTo>
                    <a:lnTo>
                      <a:pt x="986" y="101"/>
                    </a:lnTo>
                    <a:lnTo>
                      <a:pt x="971" y="94"/>
                    </a:lnTo>
                    <a:lnTo>
                      <a:pt x="956" y="91"/>
                    </a:lnTo>
                    <a:lnTo>
                      <a:pt x="940" y="86"/>
                    </a:lnTo>
                    <a:lnTo>
                      <a:pt x="925" y="82"/>
                    </a:lnTo>
                    <a:lnTo>
                      <a:pt x="908" y="77"/>
                    </a:lnTo>
                    <a:lnTo>
                      <a:pt x="893" y="73"/>
                    </a:lnTo>
                    <a:lnTo>
                      <a:pt x="877" y="69"/>
                    </a:lnTo>
                    <a:lnTo>
                      <a:pt x="862" y="65"/>
                    </a:lnTo>
                    <a:lnTo>
                      <a:pt x="845" y="62"/>
                    </a:lnTo>
                    <a:lnTo>
                      <a:pt x="829" y="58"/>
                    </a:lnTo>
                    <a:lnTo>
                      <a:pt x="812" y="55"/>
                    </a:lnTo>
                    <a:lnTo>
                      <a:pt x="797" y="53"/>
                    </a:lnTo>
                    <a:lnTo>
                      <a:pt x="781" y="49"/>
                    </a:lnTo>
                    <a:lnTo>
                      <a:pt x="766" y="45"/>
                    </a:lnTo>
                    <a:lnTo>
                      <a:pt x="749" y="43"/>
                    </a:lnTo>
                    <a:lnTo>
                      <a:pt x="734" y="40"/>
                    </a:lnTo>
                    <a:lnTo>
                      <a:pt x="718" y="36"/>
                    </a:lnTo>
                    <a:lnTo>
                      <a:pt x="703" y="34"/>
                    </a:lnTo>
                    <a:lnTo>
                      <a:pt x="688" y="31"/>
                    </a:lnTo>
                    <a:lnTo>
                      <a:pt x="673" y="30"/>
                    </a:lnTo>
                    <a:lnTo>
                      <a:pt x="657" y="28"/>
                    </a:lnTo>
                    <a:lnTo>
                      <a:pt x="642" y="25"/>
                    </a:lnTo>
                    <a:lnTo>
                      <a:pt x="628" y="23"/>
                    </a:lnTo>
                    <a:lnTo>
                      <a:pt x="615" y="21"/>
                    </a:lnTo>
                    <a:lnTo>
                      <a:pt x="599" y="19"/>
                    </a:lnTo>
                    <a:lnTo>
                      <a:pt x="586" y="17"/>
                    </a:lnTo>
                    <a:lnTo>
                      <a:pt x="573" y="16"/>
                    </a:lnTo>
                    <a:lnTo>
                      <a:pt x="560" y="15"/>
                    </a:lnTo>
                    <a:lnTo>
                      <a:pt x="547" y="12"/>
                    </a:lnTo>
                    <a:lnTo>
                      <a:pt x="534" y="11"/>
                    </a:lnTo>
                    <a:lnTo>
                      <a:pt x="521" y="10"/>
                    </a:lnTo>
                    <a:lnTo>
                      <a:pt x="510" y="9"/>
                    </a:lnTo>
                    <a:lnTo>
                      <a:pt x="499" y="7"/>
                    </a:lnTo>
                    <a:lnTo>
                      <a:pt x="487" y="6"/>
                    </a:lnTo>
                    <a:lnTo>
                      <a:pt x="477" y="5"/>
                    </a:lnTo>
                    <a:lnTo>
                      <a:pt x="467" y="5"/>
                    </a:lnTo>
                    <a:lnTo>
                      <a:pt x="457" y="4"/>
                    </a:lnTo>
                    <a:lnTo>
                      <a:pt x="448" y="2"/>
                    </a:lnTo>
                    <a:lnTo>
                      <a:pt x="439" y="1"/>
                    </a:lnTo>
                    <a:lnTo>
                      <a:pt x="432" y="1"/>
                    </a:lnTo>
                    <a:lnTo>
                      <a:pt x="424" y="1"/>
                    </a:lnTo>
                    <a:lnTo>
                      <a:pt x="417" y="0"/>
                    </a:lnTo>
                    <a:lnTo>
                      <a:pt x="411" y="0"/>
                    </a:lnTo>
                    <a:lnTo>
                      <a:pt x="407" y="0"/>
                    </a:lnTo>
                    <a:lnTo>
                      <a:pt x="322" y="35"/>
                    </a:lnTo>
                    <a:lnTo>
                      <a:pt x="324" y="35"/>
                    </a:lnTo>
                    <a:lnTo>
                      <a:pt x="327" y="35"/>
                    </a:lnTo>
                    <a:lnTo>
                      <a:pt x="330" y="35"/>
                    </a:lnTo>
                    <a:lnTo>
                      <a:pt x="334" y="35"/>
                    </a:lnTo>
                    <a:lnTo>
                      <a:pt x="337" y="35"/>
                    </a:lnTo>
                    <a:lnTo>
                      <a:pt x="342" y="36"/>
                    </a:lnTo>
                    <a:lnTo>
                      <a:pt x="346" y="36"/>
                    </a:lnTo>
                    <a:lnTo>
                      <a:pt x="353" y="36"/>
                    </a:lnTo>
                    <a:lnTo>
                      <a:pt x="359" y="38"/>
                    </a:lnTo>
                    <a:lnTo>
                      <a:pt x="366" y="38"/>
                    </a:lnTo>
                    <a:lnTo>
                      <a:pt x="373" y="38"/>
                    </a:lnTo>
                    <a:lnTo>
                      <a:pt x="380" y="39"/>
                    </a:lnTo>
                    <a:lnTo>
                      <a:pt x="388" y="40"/>
                    </a:lnTo>
                    <a:lnTo>
                      <a:pt x="397" y="41"/>
                    </a:lnTo>
                    <a:lnTo>
                      <a:pt x="405" y="41"/>
                    </a:lnTo>
                    <a:lnTo>
                      <a:pt x="414" y="43"/>
                    </a:lnTo>
                    <a:lnTo>
                      <a:pt x="424" y="43"/>
                    </a:lnTo>
                    <a:lnTo>
                      <a:pt x="434" y="44"/>
                    </a:lnTo>
                    <a:lnTo>
                      <a:pt x="445" y="45"/>
                    </a:lnTo>
                    <a:lnTo>
                      <a:pt x="456" y="46"/>
                    </a:lnTo>
                    <a:lnTo>
                      <a:pt x="467" y="48"/>
                    </a:lnTo>
                    <a:lnTo>
                      <a:pt x="479" y="49"/>
                    </a:lnTo>
                    <a:lnTo>
                      <a:pt x="490" y="50"/>
                    </a:lnTo>
                    <a:lnTo>
                      <a:pt x="502" y="51"/>
                    </a:lnTo>
                    <a:lnTo>
                      <a:pt x="514" y="53"/>
                    </a:lnTo>
                    <a:lnTo>
                      <a:pt x="528" y="55"/>
                    </a:lnTo>
                    <a:lnTo>
                      <a:pt x="539" y="57"/>
                    </a:lnTo>
                    <a:lnTo>
                      <a:pt x="553" y="59"/>
                    </a:lnTo>
                    <a:lnTo>
                      <a:pt x="565" y="60"/>
                    </a:lnTo>
                    <a:lnTo>
                      <a:pt x="579" y="63"/>
                    </a:lnTo>
                    <a:lnTo>
                      <a:pt x="593" y="64"/>
                    </a:lnTo>
                    <a:lnTo>
                      <a:pt x="606" y="65"/>
                    </a:lnTo>
                    <a:lnTo>
                      <a:pt x="620" y="67"/>
                    </a:lnTo>
                    <a:lnTo>
                      <a:pt x="634" y="69"/>
                    </a:lnTo>
                    <a:lnTo>
                      <a:pt x="647" y="72"/>
                    </a:lnTo>
                    <a:lnTo>
                      <a:pt x="661" y="74"/>
                    </a:lnTo>
                    <a:lnTo>
                      <a:pt x="675" y="77"/>
                    </a:lnTo>
                    <a:lnTo>
                      <a:pt x="689" y="78"/>
                    </a:lnTo>
                    <a:lnTo>
                      <a:pt x="704" y="80"/>
                    </a:lnTo>
                    <a:lnTo>
                      <a:pt x="718" y="83"/>
                    </a:lnTo>
                    <a:lnTo>
                      <a:pt x="732" y="86"/>
                    </a:lnTo>
                    <a:lnTo>
                      <a:pt x="746" y="88"/>
                    </a:lnTo>
                    <a:lnTo>
                      <a:pt x="759" y="91"/>
                    </a:lnTo>
                    <a:lnTo>
                      <a:pt x="775" y="93"/>
                    </a:lnTo>
                    <a:lnTo>
                      <a:pt x="788" y="96"/>
                    </a:lnTo>
                    <a:lnTo>
                      <a:pt x="804" y="99"/>
                    </a:lnTo>
                    <a:lnTo>
                      <a:pt x="816" y="103"/>
                    </a:lnTo>
                    <a:lnTo>
                      <a:pt x="830" y="106"/>
                    </a:lnTo>
                    <a:lnTo>
                      <a:pt x="844" y="108"/>
                    </a:lnTo>
                    <a:lnTo>
                      <a:pt x="858" y="112"/>
                    </a:lnTo>
                    <a:lnTo>
                      <a:pt x="870" y="116"/>
                    </a:lnTo>
                    <a:lnTo>
                      <a:pt x="884" y="118"/>
                    </a:lnTo>
                    <a:lnTo>
                      <a:pt x="897" y="122"/>
                    </a:lnTo>
                    <a:lnTo>
                      <a:pt x="911" y="126"/>
                    </a:lnTo>
                    <a:lnTo>
                      <a:pt x="922" y="128"/>
                    </a:lnTo>
                    <a:lnTo>
                      <a:pt x="935" y="132"/>
                    </a:lnTo>
                    <a:lnTo>
                      <a:pt x="947" y="136"/>
                    </a:lnTo>
                    <a:lnTo>
                      <a:pt x="960" y="140"/>
                    </a:lnTo>
                    <a:lnTo>
                      <a:pt x="971" y="143"/>
                    </a:lnTo>
                    <a:lnTo>
                      <a:pt x="982" y="149"/>
                    </a:lnTo>
                    <a:lnTo>
                      <a:pt x="993" y="152"/>
                    </a:lnTo>
                    <a:lnTo>
                      <a:pt x="1004" y="157"/>
                    </a:lnTo>
                    <a:lnTo>
                      <a:pt x="1014" y="161"/>
                    </a:lnTo>
                    <a:lnTo>
                      <a:pt x="1024" y="165"/>
                    </a:lnTo>
                    <a:lnTo>
                      <a:pt x="1034" y="169"/>
                    </a:lnTo>
                    <a:lnTo>
                      <a:pt x="1044" y="174"/>
                    </a:lnTo>
                    <a:lnTo>
                      <a:pt x="1053" y="177"/>
                    </a:lnTo>
                    <a:lnTo>
                      <a:pt x="1063" y="183"/>
                    </a:lnTo>
                    <a:lnTo>
                      <a:pt x="1072" y="188"/>
                    </a:lnTo>
                    <a:lnTo>
                      <a:pt x="1082" y="193"/>
                    </a:lnTo>
                    <a:lnTo>
                      <a:pt x="1091" y="198"/>
                    </a:lnTo>
                    <a:lnTo>
                      <a:pt x="1100" y="203"/>
                    </a:lnTo>
                    <a:lnTo>
                      <a:pt x="1107" y="208"/>
                    </a:lnTo>
                    <a:lnTo>
                      <a:pt x="1116" y="214"/>
                    </a:lnTo>
                    <a:lnTo>
                      <a:pt x="1125" y="219"/>
                    </a:lnTo>
                    <a:lnTo>
                      <a:pt x="1132" y="224"/>
                    </a:lnTo>
                    <a:lnTo>
                      <a:pt x="1140" y="230"/>
                    </a:lnTo>
                    <a:lnTo>
                      <a:pt x="1149" y="237"/>
                    </a:lnTo>
                    <a:lnTo>
                      <a:pt x="1155" y="242"/>
                    </a:lnTo>
                    <a:lnTo>
                      <a:pt x="1163" y="248"/>
                    </a:lnTo>
                    <a:lnTo>
                      <a:pt x="1170" y="253"/>
                    </a:lnTo>
                    <a:lnTo>
                      <a:pt x="1176" y="259"/>
                    </a:lnTo>
                    <a:lnTo>
                      <a:pt x="1183" y="266"/>
                    </a:lnTo>
                    <a:lnTo>
                      <a:pt x="1190" y="272"/>
                    </a:lnTo>
                    <a:lnTo>
                      <a:pt x="1197" y="278"/>
                    </a:lnTo>
                    <a:lnTo>
                      <a:pt x="1204" y="285"/>
                    </a:lnTo>
                    <a:lnTo>
                      <a:pt x="1209" y="291"/>
                    </a:lnTo>
                    <a:lnTo>
                      <a:pt x="1216" y="298"/>
                    </a:lnTo>
                    <a:lnTo>
                      <a:pt x="1222" y="305"/>
                    </a:lnTo>
                    <a:lnTo>
                      <a:pt x="1228" y="311"/>
                    </a:lnTo>
                    <a:lnTo>
                      <a:pt x="1233" y="317"/>
                    </a:lnTo>
                    <a:lnTo>
                      <a:pt x="1238" y="325"/>
                    </a:lnTo>
                    <a:lnTo>
                      <a:pt x="1245" y="331"/>
                    </a:lnTo>
                    <a:lnTo>
                      <a:pt x="1250" y="339"/>
                    </a:lnTo>
                    <a:lnTo>
                      <a:pt x="1255" y="345"/>
                    </a:lnTo>
                    <a:lnTo>
                      <a:pt x="1260" y="353"/>
                    </a:lnTo>
                    <a:lnTo>
                      <a:pt x="1263" y="359"/>
                    </a:lnTo>
                    <a:lnTo>
                      <a:pt x="1268" y="367"/>
                    </a:lnTo>
                    <a:lnTo>
                      <a:pt x="1272" y="374"/>
                    </a:lnTo>
                    <a:lnTo>
                      <a:pt x="1277" y="380"/>
                    </a:lnTo>
                    <a:lnTo>
                      <a:pt x="1281" y="388"/>
                    </a:lnTo>
                    <a:lnTo>
                      <a:pt x="1286" y="395"/>
                    </a:lnTo>
                    <a:lnTo>
                      <a:pt x="1290" y="403"/>
                    </a:lnTo>
                    <a:lnTo>
                      <a:pt x="1294" y="411"/>
                    </a:lnTo>
                    <a:lnTo>
                      <a:pt x="1297" y="418"/>
                    </a:lnTo>
                    <a:lnTo>
                      <a:pt x="1301" y="426"/>
                    </a:lnTo>
                    <a:lnTo>
                      <a:pt x="1304" y="433"/>
                    </a:lnTo>
                    <a:lnTo>
                      <a:pt x="1308" y="441"/>
                    </a:lnTo>
                    <a:lnTo>
                      <a:pt x="1311" y="448"/>
                    </a:lnTo>
                    <a:lnTo>
                      <a:pt x="1315" y="456"/>
                    </a:lnTo>
                    <a:lnTo>
                      <a:pt x="1318" y="462"/>
                    </a:lnTo>
                    <a:lnTo>
                      <a:pt x="1320" y="470"/>
                    </a:lnTo>
                    <a:lnTo>
                      <a:pt x="1323" y="477"/>
                    </a:lnTo>
                    <a:lnTo>
                      <a:pt x="1326" y="485"/>
                    </a:lnTo>
                    <a:lnTo>
                      <a:pt x="1328" y="493"/>
                    </a:lnTo>
                    <a:lnTo>
                      <a:pt x="1331" y="500"/>
                    </a:lnTo>
                    <a:lnTo>
                      <a:pt x="1333" y="508"/>
                    </a:lnTo>
                    <a:lnTo>
                      <a:pt x="1336" y="515"/>
                    </a:lnTo>
                    <a:lnTo>
                      <a:pt x="1338" y="523"/>
                    </a:lnTo>
                    <a:lnTo>
                      <a:pt x="1340" y="530"/>
                    </a:lnTo>
                    <a:lnTo>
                      <a:pt x="1342" y="538"/>
                    </a:lnTo>
                    <a:lnTo>
                      <a:pt x="1344" y="545"/>
                    </a:lnTo>
                    <a:lnTo>
                      <a:pt x="1347" y="553"/>
                    </a:lnTo>
                    <a:lnTo>
                      <a:pt x="1348" y="561"/>
                    </a:lnTo>
                    <a:lnTo>
                      <a:pt x="1350" y="568"/>
                    </a:lnTo>
                    <a:lnTo>
                      <a:pt x="1352" y="577"/>
                    </a:lnTo>
                    <a:lnTo>
                      <a:pt x="1353" y="583"/>
                    </a:lnTo>
                    <a:lnTo>
                      <a:pt x="1354" y="591"/>
                    </a:lnTo>
                    <a:lnTo>
                      <a:pt x="1355" y="597"/>
                    </a:lnTo>
                    <a:lnTo>
                      <a:pt x="1357" y="605"/>
                    </a:lnTo>
                    <a:lnTo>
                      <a:pt x="1357" y="611"/>
                    </a:lnTo>
                    <a:lnTo>
                      <a:pt x="1358" y="619"/>
                    </a:lnTo>
                    <a:lnTo>
                      <a:pt x="1358" y="625"/>
                    </a:lnTo>
                    <a:lnTo>
                      <a:pt x="1359" y="632"/>
                    </a:lnTo>
                    <a:lnTo>
                      <a:pt x="1359" y="637"/>
                    </a:lnTo>
                    <a:lnTo>
                      <a:pt x="1360" y="644"/>
                    </a:lnTo>
                    <a:lnTo>
                      <a:pt x="1360" y="650"/>
                    </a:lnTo>
                    <a:lnTo>
                      <a:pt x="1360" y="656"/>
                    </a:lnTo>
                    <a:lnTo>
                      <a:pt x="1360" y="663"/>
                    </a:lnTo>
                    <a:lnTo>
                      <a:pt x="1360" y="668"/>
                    </a:lnTo>
                    <a:lnTo>
                      <a:pt x="1360" y="674"/>
                    </a:lnTo>
                    <a:lnTo>
                      <a:pt x="1360" y="680"/>
                    </a:lnTo>
                    <a:lnTo>
                      <a:pt x="1359" y="685"/>
                    </a:lnTo>
                    <a:lnTo>
                      <a:pt x="1358" y="690"/>
                    </a:lnTo>
                    <a:lnTo>
                      <a:pt x="1357" y="695"/>
                    </a:lnTo>
                    <a:lnTo>
                      <a:pt x="1357" y="700"/>
                    </a:lnTo>
                    <a:lnTo>
                      <a:pt x="1355" y="705"/>
                    </a:lnTo>
                    <a:lnTo>
                      <a:pt x="1354" y="711"/>
                    </a:lnTo>
                    <a:lnTo>
                      <a:pt x="1353" y="716"/>
                    </a:lnTo>
                    <a:lnTo>
                      <a:pt x="1352" y="721"/>
                    </a:lnTo>
                    <a:lnTo>
                      <a:pt x="1350" y="724"/>
                    </a:lnTo>
                    <a:lnTo>
                      <a:pt x="1349" y="729"/>
                    </a:lnTo>
                    <a:lnTo>
                      <a:pt x="1347" y="733"/>
                    </a:lnTo>
                    <a:lnTo>
                      <a:pt x="1345" y="738"/>
                    </a:lnTo>
                    <a:lnTo>
                      <a:pt x="1344" y="742"/>
                    </a:lnTo>
                    <a:lnTo>
                      <a:pt x="1342" y="747"/>
                    </a:lnTo>
                    <a:lnTo>
                      <a:pt x="1340" y="751"/>
                    </a:lnTo>
                    <a:lnTo>
                      <a:pt x="1338" y="756"/>
                    </a:lnTo>
                    <a:lnTo>
                      <a:pt x="1335" y="758"/>
                    </a:lnTo>
                    <a:lnTo>
                      <a:pt x="1333" y="763"/>
                    </a:lnTo>
                    <a:lnTo>
                      <a:pt x="1330" y="767"/>
                    </a:lnTo>
                    <a:lnTo>
                      <a:pt x="1328" y="770"/>
                    </a:lnTo>
                    <a:lnTo>
                      <a:pt x="1325" y="774"/>
                    </a:lnTo>
                    <a:lnTo>
                      <a:pt x="1323" y="777"/>
                    </a:lnTo>
                    <a:lnTo>
                      <a:pt x="1320" y="780"/>
                    </a:lnTo>
                    <a:lnTo>
                      <a:pt x="1318" y="785"/>
                    </a:lnTo>
                    <a:lnTo>
                      <a:pt x="1311" y="791"/>
                    </a:lnTo>
                    <a:lnTo>
                      <a:pt x="1305" y="796"/>
                    </a:lnTo>
                    <a:lnTo>
                      <a:pt x="1299" y="803"/>
                    </a:lnTo>
                    <a:lnTo>
                      <a:pt x="1292" y="809"/>
                    </a:lnTo>
                    <a:lnTo>
                      <a:pt x="1289" y="811"/>
                    </a:lnTo>
                    <a:lnTo>
                      <a:pt x="1285" y="814"/>
                    </a:lnTo>
                    <a:lnTo>
                      <a:pt x="1281" y="816"/>
                    </a:lnTo>
                    <a:lnTo>
                      <a:pt x="1279" y="819"/>
                    </a:lnTo>
                    <a:lnTo>
                      <a:pt x="1275" y="821"/>
                    </a:lnTo>
                    <a:lnTo>
                      <a:pt x="1271" y="824"/>
                    </a:lnTo>
                    <a:lnTo>
                      <a:pt x="1267" y="826"/>
                    </a:lnTo>
                    <a:lnTo>
                      <a:pt x="1263" y="829"/>
                    </a:lnTo>
                    <a:lnTo>
                      <a:pt x="1258" y="830"/>
                    </a:lnTo>
                    <a:lnTo>
                      <a:pt x="1255" y="833"/>
                    </a:lnTo>
                    <a:lnTo>
                      <a:pt x="1251" y="835"/>
                    </a:lnTo>
                    <a:lnTo>
                      <a:pt x="1247" y="838"/>
                    </a:lnTo>
                    <a:lnTo>
                      <a:pt x="1243" y="839"/>
                    </a:lnTo>
                    <a:lnTo>
                      <a:pt x="1239" y="842"/>
                    </a:lnTo>
                    <a:lnTo>
                      <a:pt x="1234" y="844"/>
                    </a:lnTo>
                    <a:lnTo>
                      <a:pt x="1231" y="847"/>
                    </a:lnTo>
                    <a:lnTo>
                      <a:pt x="1226" y="848"/>
                    </a:lnTo>
                    <a:lnTo>
                      <a:pt x="1222" y="849"/>
                    </a:lnTo>
                    <a:lnTo>
                      <a:pt x="1217" y="852"/>
                    </a:lnTo>
                    <a:lnTo>
                      <a:pt x="1213" y="853"/>
                    </a:lnTo>
                    <a:lnTo>
                      <a:pt x="1208" y="855"/>
                    </a:lnTo>
                    <a:lnTo>
                      <a:pt x="1204" y="857"/>
                    </a:lnTo>
                    <a:lnTo>
                      <a:pt x="1199" y="859"/>
                    </a:lnTo>
                    <a:lnTo>
                      <a:pt x="1195" y="860"/>
                    </a:lnTo>
                    <a:lnTo>
                      <a:pt x="1190" y="862"/>
                    </a:lnTo>
                    <a:lnTo>
                      <a:pt x="1185" y="864"/>
                    </a:lnTo>
                    <a:lnTo>
                      <a:pt x="1180" y="866"/>
                    </a:lnTo>
                    <a:lnTo>
                      <a:pt x="1175" y="868"/>
                    </a:lnTo>
                    <a:lnTo>
                      <a:pt x="1170" y="869"/>
                    </a:lnTo>
                    <a:lnTo>
                      <a:pt x="1165" y="871"/>
                    </a:lnTo>
                    <a:lnTo>
                      <a:pt x="1160" y="872"/>
                    </a:lnTo>
                    <a:lnTo>
                      <a:pt x="1156" y="874"/>
                    </a:lnTo>
                    <a:lnTo>
                      <a:pt x="1150" y="874"/>
                    </a:lnTo>
                    <a:lnTo>
                      <a:pt x="1145" y="877"/>
                    </a:lnTo>
                    <a:lnTo>
                      <a:pt x="1140" y="877"/>
                    </a:lnTo>
                    <a:lnTo>
                      <a:pt x="1135" y="879"/>
                    </a:lnTo>
                    <a:lnTo>
                      <a:pt x="1129" y="879"/>
                    </a:lnTo>
                    <a:lnTo>
                      <a:pt x="1124" y="881"/>
                    </a:lnTo>
                    <a:lnTo>
                      <a:pt x="1119" y="882"/>
                    </a:lnTo>
                    <a:lnTo>
                      <a:pt x="1113" y="883"/>
                    </a:lnTo>
                    <a:lnTo>
                      <a:pt x="1108" y="884"/>
                    </a:lnTo>
                    <a:lnTo>
                      <a:pt x="1102" y="884"/>
                    </a:lnTo>
                    <a:lnTo>
                      <a:pt x="1097" y="886"/>
                    </a:lnTo>
                    <a:lnTo>
                      <a:pt x="1091" y="887"/>
                    </a:lnTo>
                    <a:lnTo>
                      <a:pt x="1086" y="887"/>
                    </a:lnTo>
                    <a:lnTo>
                      <a:pt x="1079" y="888"/>
                    </a:lnTo>
                    <a:lnTo>
                      <a:pt x="1074" y="888"/>
                    </a:lnTo>
                    <a:lnTo>
                      <a:pt x="1069" y="889"/>
                    </a:lnTo>
                    <a:lnTo>
                      <a:pt x="1063" y="889"/>
                    </a:lnTo>
                    <a:lnTo>
                      <a:pt x="1057" y="889"/>
                    </a:lnTo>
                    <a:lnTo>
                      <a:pt x="1051" y="889"/>
                    </a:lnTo>
                    <a:lnTo>
                      <a:pt x="1045" y="889"/>
                    </a:lnTo>
                    <a:lnTo>
                      <a:pt x="1039" y="888"/>
                    </a:lnTo>
                    <a:lnTo>
                      <a:pt x="1033" y="888"/>
                    </a:lnTo>
                    <a:lnTo>
                      <a:pt x="1027" y="888"/>
                    </a:lnTo>
                    <a:lnTo>
                      <a:pt x="1022" y="888"/>
                    </a:lnTo>
                    <a:lnTo>
                      <a:pt x="1015" y="887"/>
                    </a:lnTo>
                    <a:lnTo>
                      <a:pt x="1009" y="886"/>
                    </a:lnTo>
                    <a:lnTo>
                      <a:pt x="1003" y="884"/>
                    </a:lnTo>
                    <a:lnTo>
                      <a:pt x="996" y="884"/>
                    </a:lnTo>
                    <a:lnTo>
                      <a:pt x="990" y="883"/>
                    </a:lnTo>
                    <a:lnTo>
                      <a:pt x="984" y="882"/>
                    </a:lnTo>
                    <a:lnTo>
                      <a:pt x="977" y="881"/>
                    </a:lnTo>
                    <a:lnTo>
                      <a:pt x="972" y="879"/>
                    </a:lnTo>
                    <a:lnTo>
                      <a:pt x="965" y="878"/>
                    </a:lnTo>
                    <a:lnTo>
                      <a:pt x="959" y="876"/>
                    </a:lnTo>
                    <a:lnTo>
                      <a:pt x="952" y="874"/>
                    </a:lnTo>
                    <a:lnTo>
                      <a:pt x="946" y="872"/>
                    </a:lnTo>
                    <a:lnTo>
                      <a:pt x="938" y="869"/>
                    </a:lnTo>
                    <a:lnTo>
                      <a:pt x="932" y="868"/>
                    </a:lnTo>
                    <a:lnTo>
                      <a:pt x="926" y="866"/>
                    </a:lnTo>
                    <a:lnTo>
                      <a:pt x="919" y="863"/>
                    </a:lnTo>
                    <a:lnTo>
                      <a:pt x="912" y="860"/>
                    </a:lnTo>
                    <a:lnTo>
                      <a:pt x="906" y="857"/>
                    </a:lnTo>
                    <a:lnTo>
                      <a:pt x="899" y="854"/>
                    </a:lnTo>
                    <a:lnTo>
                      <a:pt x="893" y="852"/>
                    </a:lnTo>
                    <a:lnTo>
                      <a:pt x="885" y="848"/>
                    </a:lnTo>
                    <a:lnTo>
                      <a:pt x="879" y="844"/>
                    </a:lnTo>
                    <a:lnTo>
                      <a:pt x="872" y="840"/>
                    </a:lnTo>
                    <a:lnTo>
                      <a:pt x="865" y="837"/>
                    </a:lnTo>
                    <a:lnTo>
                      <a:pt x="858" y="831"/>
                    </a:lnTo>
                    <a:lnTo>
                      <a:pt x="851" y="828"/>
                    </a:lnTo>
                    <a:lnTo>
                      <a:pt x="844" y="823"/>
                    </a:lnTo>
                    <a:lnTo>
                      <a:pt x="839" y="819"/>
                    </a:lnTo>
                    <a:lnTo>
                      <a:pt x="831" y="814"/>
                    </a:lnTo>
                    <a:lnTo>
                      <a:pt x="825" y="810"/>
                    </a:lnTo>
                    <a:lnTo>
                      <a:pt x="820" y="805"/>
                    </a:lnTo>
                    <a:lnTo>
                      <a:pt x="814" y="803"/>
                    </a:lnTo>
                    <a:lnTo>
                      <a:pt x="807" y="796"/>
                    </a:lnTo>
                    <a:lnTo>
                      <a:pt x="802" y="791"/>
                    </a:lnTo>
                    <a:lnTo>
                      <a:pt x="796" y="786"/>
                    </a:lnTo>
                    <a:lnTo>
                      <a:pt x="791" y="782"/>
                    </a:lnTo>
                    <a:lnTo>
                      <a:pt x="786" y="777"/>
                    </a:lnTo>
                    <a:lnTo>
                      <a:pt x="781" y="772"/>
                    </a:lnTo>
                    <a:lnTo>
                      <a:pt x="776" y="767"/>
                    </a:lnTo>
                    <a:lnTo>
                      <a:pt x="771" y="763"/>
                    </a:lnTo>
                    <a:lnTo>
                      <a:pt x="766" y="757"/>
                    </a:lnTo>
                    <a:lnTo>
                      <a:pt x="761" y="752"/>
                    </a:lnTo>
                    <a:lnTo>
                      <a:pt x="756" y="747"/>
                    </a:lnTo>
                    <a:lnTo>
                      <a:pt x="751" y="741"/>
                    </a:lnTo>
                    <a:lnTo>
                      <a:pt x="746" y="736"/>
                    </a:lnTo>
                    <a:lnTo>
                      <a:pt x="742" y="731"/>
                    </a:lnTo>
                    <a:lnTo>
                      <a:pt x="737" y="726"/>
                    </a:lnTo>
                    <a:lnTo>
                      <a:pt x="733" y="721"/>
                    </a:lnTo>
                    <a:lnTo>
                      <a:pt x="728" y="714"/>
                    </a:lnTo>
                    <a:lnTo>
                      <a:pt x="724" y="709"/>
                    </a:lnTo>
                    <a:lnTo>
                      <a:pt x="719" y="703"/>
                    </a:lnTo>
                    <a:lnTo>
                      <a:pt x="715" y="698"/>
                    </a:lnTo>
                    <a:lnTo>
                      <a:pt x="712" y="693"/>
                    </a:lnTo>
                    <a:lnTo>
                      <a:pt x="707" y="687"/>
                    </a:lnTo>
                    <a:lnTo>
                      <a:pt x="703" y="682"/>
                    </a:lnTo>
                    <a:lnTo>
                      <a:pt x="699" y="677"/>
                    </a:lnTo>
                    <a:lnTo>
                      <a:pt x="694" y="670"/>
                    </a:lnTo>
                    <a:lnTo>
                      <a:pt x="690" y="664"/>
                    </a:lnTo>
                    <a:lnTo>
                      <a:pt x="686" y="658"/>
                    </a:lnTo>
                    <a:lnTo>
                      <a:pt x="683" y="653"/>
                    </a:lnTo>
                    <a:lnTo>
                      <a:pt x="678" y="646"/>
                    </a:lnTo>
                    <a:lnTo>
                      <a:pt x="674" y="640"/>
                    </a:lnTo>
                    <a:lnTo>
                      <a:pt x="669" y="635"/>
                    </a:lnTo>
                    <a:lnTo>
                      <a:pt x="665" y="629"/>
                    </a:lnTo>
                    <a:lnTo>
                      <a:pt x="660" y="622"/>
                    </a:lnTo>
                    <a:lnTo>
                      <a:pt x="656" y="617"/>
                    </a:lnTo>
                    <a:lnTo>
                      <a:pt x="651" y="611"/>
                    </a:lnTo>
                    <a:lnTo>
                      <a:pt x="647" y="605"/>
                    </a:lnTo>
                    <a:lnTo>
                      <a:pt x="642" y="598"/>
                    </a:lnTo>
                    <a:lnTo>
                      <a:pt x="639" y="593"/>
                    </a:lnTo>
                    <a:lnTo>
                      <a:pt x="634" y="587"/>
                    </a:lnTo>
                    <a:lnTo>
                      <a:pt x="630" y="582"/>
                    </a:lnTo>
                    <a:lnTo>
                      <a:pt x="625" y="576"/>
                    </a:lnTo>
                    <a:lnTo>
                      <a:pt x="620" y="569"/>
                    </a:lnTo>
                    <a:lnTo>
                      <a:pt x="615" y="563"/>
                    </a:lnTo>
                    <a:lnTo>
                      <a:pt x="610" y="558"/>
                    </a:lnTo>
                    <a:lnTo>
                      <a:pt x="605" y="552"/>
                    </a:lnTo>
                    <a:lnTo>
                      <a:pt x="599" y="545"/>
                    </a:lnTo>
                    <a:lnTo>
                      <a:pt x="594" y="539"/>
                    </a:lnTo>
                    <a:lnTo>
                      <a:pt x="589" y="534"/>
                    </a:lnTo>
                    <a:lnTo>
                      <a:pt x="584" y="528"/>
                    </a:lnTo>
                    <a:lnTo>
                      <a:pt x="579" y="522"/>
                    </a:lnTo>
                    <a:lnTo>
                      <a:pt x="573" y="516"/>
                    </a:lnTo>
                    <a:lnTo>
                      <a:pt x="568" y="510"/>
                    </a:lnTo>
                    <a:lnTo>
                      <a:pt x="562" y="505"/>
                    </a:lnTo>
                    <a:lnTo>
                      <a:pt x="557" y="499"/>
                    </a:lnTo>
                    <a:lnTo>
                      <a:pt x="550" y="494"/>
                    </a:lnTo>
                    <a:lnTo>
                      <a:pt x="545" y="487"/>
                    </a:lnTo>
                    <a:lnTo>
                      <a:pt x="538" y="481"/>
                    </a:lnTo>
                    <a:lnTo>
                      <a:pt x="531" y="476"/>
                    </a:lnTo>
                    <a:lnTo>
                      <a:pt x="525" y="470"/>
                    </a:lnTo>
                    <a:lnTo>
                      <a:pt x="519" y="465"/>
                    </a:lnTo>
                    <a:lnTo>
                      <a:pt x="511" y="459"/>
                    </a:lnTo>
                    <a:lnTo>
                      <a:pt x="505" y="453"/>
                    </a:lnTo>
                    <a:lnTo>
                      <a:pt x="497" y="447"/>
                    </a:lnTo>
                    <a:lnTo>
                      <a:pt x="491" y="442"/>
                    </a:lnTo>
                    <a:lnTo>
                      <a:pt x="484" y="437"/>
                    </a:lnTo>
                    <a:lnTo>
                      <a:pt x="476" y="432"/>
                    </a:lnTo>
                    <a:lnTo>
                      <a:pt x="468" y="427"/>
                    </a:lnTo>
                    <a:lnTo>
                      <a:pt x="462" y="422"/>
                    </a:lnTo>
                    <a:lnTo>
                      <a:pt x="455" y="416"/>
                    </a:lnTo>
                    <a:lnTo>
                      <a:pt x="447" y="412"/>
                    </a:lnTo>
                    <a:lnTo>
                      <a:pt x="439" y="407"/>
                    </a:lnTo>
                    <a:lnTo>
                      <a:pt x="432" y="402"/>
                    </a:lnTo>
                    <a:lnTo>
                      <a:pt x="424" y="397"/>
                    </a:lnTo>
                    <a:lnTo>
                      <a:pt x="416" y="393"/>
                    </a:lnTo>
                    <a:lnTo>
                      <a:pt x="408" y="388"/>
                    </a:lnTo>
                    <a:lnTo>
                      <a:pt x="400" y="383"/>
                    </a:lnTo>
                    <a:lnTo>
                      <a:pt x="392" y="379"/>
                    </a:lnTo>
                    <a:lnTo>
                      <a:pt x="384" y="374"/>
                    </a:lnTo>
                    <a:lnTo>
                      <a:pt x="377" y="370"/>
                    </a:lnTo>
                    <a:lnTo>
                      <a:pt x="369" y="367"/>
                    </a:lnTo>
                    <a:lnTo>
                      <a:pt x="360" y="361"/>
                    </a:lnTo>
                    <a:lnTo>
                      <a:pt x="351" y="358"/>
                    </a:lnTo>
                    <a:lnTo>
                      <a:pt x="342" y="354"/>
                    </a:lnTo>
                    <a:lnTo>
                      <a:pt x="335" y="350"/>
                    </a:lnTo>
                    <a:lnTo>
                      <a:pt x="326" y="346"/>
                    </a:lnTo>
                    <a:lnTo>
                      <a:pt x="317" y="343"/>
                    </a:lnTo>
                    <a:lnTo>
                      <a:pt x="308" y="340"/>
                    </a:lnTo>
                    <a:lnTo>
                      <a:pt x="301" y="336"/>
                    </a:lnTo>
                    <a:lnTo>
                      <a:pt x="291" y="332"/>
                    </a:lnTo>
                    <a:lnTo>
                      <a:pt x="282" y="329"/>
                    </a:lnTo>
                    <a:lnTo>
                      <a:pt x="273" y="326"/>
                    </a:lnTo>
                    <a:lnTo>
                      <a:pt x="264" y="324"/>
                    </a:lnTo>
                    <a:lnTo>
                      <a:pt x="256" y="320"/>
                    </a:lnTo>
                    <a:lnTo>
                      <a:pt x="247" y="317"/>
                    </a:lnTo>
                    <a:lnTo>
                      <a:pt x="238" y="314"/>
                    </a:lnTo>
                    <a:lnTo>
                      <a:pt x="229" y="312"/>
                    </a:lnTo>
                    <a:lnTo>
                      <a:pt x="220" y="309"/>
                    </a:lnTo>
                    <a:lnTo>
                      <a:pt x="210" y="306"/>
                    </a:lnTo>
                    <a:lnTo>
                      <a:pt x="201" y="305"/>
                    </a:lnTo>
                    <a:lnTo>
                      <a:pt x="193" y="302"/>
                    </a:lnTo>
                    <a:lnTo>
                      <a:pt x="184" y="300"/>
                    </a:lnTo>
                    <a:lnTo>
                      <a:pt x="174" y="298"/>
                    </a:lnTo>
                    <a:lnTo>
                      <a:pt x="165" y="296"/>
                    </a:lnTo>
                    <a:lnTo>
                      <a:pt x="156" y="295"/>
                    </a:lnTo>
                    <a:lnTo>
                      <a:pt x="147" y="293"/>
                    </a:lnTo>
                    <a:lnTo>
                      <a:pt x="137" y="291"/>
                    </a:lnTo>
                    <a:lnTo>
                      <a:pt x="128" y="290"/>
                    </a:lnTo>
                    <a:lnTo>
                      <a:pt x="118" y="288"/>
                    </a:lnTo>
                    <a:lnTo>
                      <a:pt x="109" y="287"/>
                    </a:lnTo>
                    <a:lnTo>
                      <a:pt x="99" y="286"/>
                    </a:lnTo>
                    <a:lnTo>
                      <a:pt x="91" y="285"/>
                    </a:lnTo>
                    <a:lnTo>
                      <a:pt x="82" y="285"/>
                    </a:lnTo>
                    <a:lnTo>
                      <a:pt x="73" y="283"/>
                    </a:lnTo>
                    <a:lnTo>
                      <a:pt x="63" y="282"/>
                    </a:lnTo>
                    <a:lnTo>
                      <a:pt x="54" y="282"/>
                    </a:lnTo>
                    <a:lnTo>
                      <a:pt x="45" y="282"/>
                    </a:lnTo>
                    <a:lnTo>
                      <a:pt x="35" y="282"/>
                    </a:lnTo>
                    <a:lnTo>
                      <a:pt x="26" y="282"/>
                    </a:lnTo>
                    <a:lnTo>
                      <a:pt x="16" y="282"/>
                    </a:lnTo>
                    <a:lnTo>
                      <a:pt x="7" y="282"/>
                    </a:lnTo>
                    <a:lnTo>
                      <a:pt x="0" y="3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Freeform 78"/>
              <p:cNvSpPr>
                <a:spLocks noChangeAspect="1"/>
              </p:cNvSpPr>
              <p:nvPr/>
            </p:nvSpPr>
            <p:spPr bwMode="auto">
              <a:xfrm>
                <a:off x="5198" y="4134"/>
                <a:ext cx="51" cy="31"/>
              </a:xfrm>
              <a:custGeom>
                <a:avLst/>
                <a:gdLst>
                  <a:gd name="T0" fmla="*/ 51 w 541"/>
                  <a:gd name="T1" fmla="*/ 3 h 322"/>
                  <a:gd name="T2" fmla="*/ 49 w 541"/>
                  <a:gd name="T3" fmla="*/ 3 h 322"/>
                  <a:gd name="T4" fmla="*/ 47 w 541"/>
                  <a:gd name="T5" fmla="*/ 3 h 322"/>
                  <a:gd name="T6" fmla="*/ 45 w 541"/>
                  <a:gd name="T7" fmla="*/ 3 h 322"/>
                  <a:gd name="T8" fmla="*/ 44 w 541"/>
                  <a:gd name="T9" fmla="*/ 3 h 322"/>
                  <a:gd name="T10" fmla="*/ 41 w 541"/>
                  <a:gd name="T11" fmla="*/ 4 h 322"/>
                  <a:gd name="T12" fmla="*/ 39 w 541"/>
                  <a:gd name="T13" fmla="*/ 4 h 322"/>
                  <a:gd name="T14" fmla="*/ 37 w 541"/>
                  <a:gd name="T15" fmla="*/ 5 h 322"/>
                  <a:gd name="T16" fmla="*/ 35 w 541"/>
                  <a:gd name="T17" fmla="*/ 6 h 322"/>
                  <a:gd name="T18" fmla="*/ 32 w 541"/>
                  <a:gd name="T19" fmla="*/ 7 h 322"/>
                  <a:gd name="T20" fmla="*/ 29 w 541"/>
                  <a:gd name="T21" fmla="*/ 8 h 322"/>
                  <a:gd name="T22" fmla="*/ 27 w 541"/>
                  <a:gd name="T23" fmla="*/ 9 h 322"/>
                  <a:gd name="T24" fmla="*/ 24 w 541"/>
                  <a:gd name="T25" fmla="*/ 11 h 322"/>
                  <a:gd name="T26" fmla="*/ 22 w 541"/>
                  <a:gd name="T27" fmla="*/ 12 h 322"/>
                  <a:gd name="T28" fmla="*/ 19 w 541"/>
                  <a:gd name="T29" fmla="*/ 14 h 322"/>
                  <a:gd name="T30" fmla="*/ 17 w 541"/>
                  <a:gd name="T31" fmla="*/ 15 h 322"/>
                  <a:gd name="T32" fmla="*/ 15 w 541"/>
                  <a:gd name="T33" fmla="*/ 17 h 322"/>
                  <a:gd name="T34" fmla="*/ 13 w 541"/>
                  <a:gd name="T35" fmla="*/ 19 h 322"/>
                  <a:gd name="T36" fmla="*/ 12 w 541"/>
                  <a:gd name="T37" fmla="*/ 20 h 322"/>
                  <a:gd name="T38" fmla="*/ 10 w 541"/>
                  <a:gd name="T39" fmla="*/ 22 h 322"/>
                  <a:gd name="T40" fmla="*/ 9 w 541"/>
                  <a:gd name="T41" fmla="*/ 23 h 322"/>
                  <a:gd name="T42" fmla="*/ 8 w 541"/>
                  <a:gd name="T43" fmla="*/ 25 h 322"/>
                  <a:gd name="T44" fmla="*/ 7 w 541"/>
                  <a:gd name="T45" fmla="*/ 27 h 322"/>
                  <a:gd name="T46" fmla="*/ 6 w 541"/>
                  <a:gd name="T47" fmla="*/ 29 h 322"/>
                  <a:gd name="T48" fmla="*/ 5 w 541"/>
                  <a:gd name="T49" fmla="*/ 30 h 322"/>
                  <a:gd name="T50" fmla="*/ 0 w 541"/>
                  <a:gd name="T51" fmla="*/ 30 h 322"/>
                  <a:gd name="T52" fmla="*/ 0 w 541"/>
                  <a:gd name="T53" fmla="*/ 28 h 322"/>
                  <a:gd name="T54" fmla="*/ 1 w 541"/>
                  <a:gd name="T55" fmla="*/ 27 h 322"/>
                  <a:gd name="T56" fmla="*/ 2 w 541"/>
                  <a:gd name="T57" fmla="*/ 25 h 322"/>
                  <a:gd name="T58" fmla="*/ 3 w 541"/>
                  <a:gd name="T59" fmla="*/ 22 h 322"/>
                  <a:gd name="T60" fmla="*/ 4 w 541"/>
                  <a:gd name="T61" fmla="*/ 21 h 322"/>
                  <a:gd name="T62" fmla="*/ 5 w 541"/>
                  <a:gd name="T63" fmla="*/ 19 h 322"/>
                  <a:gd name="T64" fmla="*/ 7 w 541"/>
                  <a:gd name="T65" fmla="*/ 18 h 322"/>
                  <a:gd name="T66" fmla="*/ 8 w 541"/>
                  <a:gd name="T67" fmla="*/ 16 h 322"/>
                  <a:gd name="T68" fmla="*/ 10 w 541"/>
                  <a:gd name="T69" fmla="*/ 14 h 322"/>
                  <a:gd name="T70" fmla="*/ 12 w 541"/>
                  <a:gd name="T71" fmla="*/ 13 h 322"/>
                  <a:gd name="T72" fmla="*/ 14 w 541"/>
                  <a:gd name="T73" fmla="*/ 11 h 322"/>
                  <a:gd name="T74" fmla="*/ 16 w 541"/>
                  <a:gd name="T75" fmla="*/ 10 h 322"/>
                  <a:gd name="T76" fmla="*/ 18 w 541"/>
                  <a:gd name="T77" fmla="*/ 8 h 322"/>
                  <a:gd name="T78" fmla="*/ 20 w 541"/>
                  <a:gd name="T79" fmla="*/ 7 h 322"/>
                  <a:gd name="T80" fmla="*/ 23 w 541"/>
                  <a:gd name="T81" fmla="*/ 5 h 322"/>
                  <a:gd name="T82" fmla="*/ 25 w 541"/>
                  <a:gd name="T83" fmla="*/ 4 h 322"/>
                  <a:gd name="T84" fmla="*/ 27 w 541"/>
                  <a:gd name="T85" fmla="*/ 4 h 322"/>
                  <a:gd name="T86" fmla="*/ 30 w 541"/>
                  <a:gd name="T87" fmla="*/ 3 h 322"/>
                  <a:gd name="T88" fmla="*/ 32 w 541"/>
                  <a:gd name="T89" fmla="*/ 2 h 322"/>
                  <a:gd name="T90" fmla="*/ 34 w 541"/>
                  <a:gd name="T91" fmla="*/ 2 h 322"/>
                  <a:gd name="T92" fmla="*/ 35 w 541"/>
                  <a:gd name="T93" fmla="*/ 1 h 322"/>
                  <a:gd name="T94" fmla="*/ 37 w 541"/>
                  <a:gd name="T95" fmla="*/ 1 h 322"/>
                  <a:gd name="T96" fmla="*/ 39 w 541"/>
                  <a:gd name="T97" fmla="*/ 0 h 322"/>
                  <a:gd name="T98" fmla="*/ 40 w 541"/>
                  <a:gd name="T99" fmla="*/ 0 h 322"/>
                  <a:gd name="T100" fmla="*/ 42 w 541"/>
                  <a:gd name="T101" fmla="*/ 0 h 32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1"/>
                  <a:gd name="T154" fmla="*/ 0 h 322"/>
                  <a:gd name="T155" fmla="*/ 541 w 541"/>
                  <a:gd name="T156" fmla="*/ 322 h 32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1" h="322">
                    <a:moveTo>
                      <a:pt x="541" y="27"/>
                    </a:moveTo>
                    <a:lnTo>
                      <a:pt x="540" y="27"/>
                    </a:lnTo>
                    <a:lnTo>
                      <a:pt x="538" y="27"/>
                    </a:lnTo>
                    <a:lnTo>
                      <a:pt x="536" y="27"/>
                    </a:lnTo>
                    <a:lnTo>
                      <a:pt x="532" y="27"/>
                    </a:lnTo>
                    <a:lnTo>
                      <a:pt x="528" y="27"/>
                    </a:lnTo>
                    <a:lnTo>
                      <a:pt x="523" y="27"/>
                    </a:lnTo>
                    <a:lnTo>
                      <a:pt x="517" y="28"/>
                    </a:lnTo>
                    <a:lnTo>
                      <a:pt x="511" y="28"/>
                    </a:lnTo>
                    <a:lnTo>
                      <a:pt x="507" y="28"/>
                    </a:lnTo>
                    <a:lnTo>
                      <a:pt x="503" y="29"/>
                    </a:lnTo>
                    <a:lnTo>
                      <a:pt x="499" y="29"/>
                    </a:lnTo>
                    <a:lnTo>
                      <a:pt x="496" y="31"/>
                    </a:lnTo>
                    <a:lnTo>
                      <a:pt x="490" y="31"/>
                    </a:lnTo>
                    <a:lnTo>
                      <a:pt x="487" y="32"/>
                    </a:lnTo>
                    <a:lnTo>
                      <a:pt x="482" y="33"/>
                    </a:lnTo>
                    <a:lnTo>
                      <a:pt x="478" y="33"/>
                    </a:lnTo>
                    <a:lnTo>
                      <a:pt x="473" y="34"/>
                    </a:lnTo>
                    <a:lnTo>
                      <a:pt x="468" y="36"/>
                    </a:lnTo>
                    <a:lnTo>
                      <a:pt x="463" y="36"/>
                    </a:lnTo>
                    <a:lnTo>
                      <a:pt x="458" y="38"/>
                    </a:lnTo>
                    <a:lnTo>
                      <a:pt x="451" y="39"/>
                    </a:lnTo>
                    <a:lnTo>
                      <a:pt x="446" y="39"/>
                    </a:lnTo>
                    <a:lnTo>
                      <a:pt x="440" y="41"/>
                    </a:lnTo>
                    <a:lnTo>
                      <a:pt x="435" y="43"/>
                    </a:lnTo>
                    <a:lnTo>
                      <a:pt x="429" y="44"/>
                    </a:lnTo>
                    <a:lnTo>
                      <a:pt x="422" y="44"/>
                    </a:lnTo>
                    <a:lnTo>
                      <a:pt x="416" y="46"/>
                    </a:lnTo>
                    <a:lnTo>
                      <a:pt x="411" y="48"/>
                    </a:lnTo>
                    <a:lnTo>
                      <a:pt x="405" y="51"/>
                    </a:lnTo>
                    <a:lnTo>
                      <a:pt x="399" y="52"/>
                    </a:lnTo>
                    <a:lnTo>
                      <a:pt x="392" y="53"/>
                    </a:lnTo>
                    <a:lnTo>
                      <a:pt x="386" y="56"/>
                    </a:lnTo>
                    <a:lnTo>
                      <a:pt x="378" y="57"/>
                    </a:lnTo>
                    <a:lnTo>
                      <a:pt x="372" y="60"/>
                    </a:lnTo>
                    <a:lnTo>
                      <a:pt x="366" y="62"/>
                    </a:lnTo>
                    <a:lnTo>
                      <a:pt x="359" y="63"/>
                    </a:lnTo>
                    <a:lnTo>
                      <a:pt x="353" y="66"/>
                    </a:lnTo>
                    <a:lnTo>
                      <a:pt x="347" y="68"/>
                    </a:lnTo>
                    <a:lnTo>
                      <a:pt x="339" y="71"/>
                    </a:lnTo>
                    <a:lnTo>
                      <a:pt x="333" y="75"/>
                    </a:lnTo>
                    <a:lnTo>
                      <a:pt x="325" y="76"/>
                    </a:lnTo>
                    <a:lnTo>
                      <a:pt x="319" y="80"/>
                    </a:lnTo>
                    <a:lnTo>
                      <a:pt x="312" y="82"/>
                    </a:lnTo>
                    <a:lnTo>
                      <a:pt x="305" y="86"/>
                    </a:lnTo>
                    <a:lnTo>
                      <a:pt x="299" y="89"/>
                    </a:lnTo>
                    <a:lnTo>
                      <a:pt x="291" y="91"/>
                    </a:lnTo>
                    <a:lnTo>
                      <a:pt x="285" y="95"/>
                    </a:lnTo>
                    <a:lnTo>
                      <a:pt x="279" y="99"/>
                    </a:lnTo>
                    <a:lnTo>
                      <a:pt x="271" y="102"/>
                    </a:lnTo>
                    <a:lnTo>
                      <a:pt x="264" y="106"/>
                    </a:lnTo>
                    <a:lnTo>
                      <a:pt x="257" y="110"/>
                    </a:lnTo>
                    <a:lnTo>
                      <a:pt x="250" y="114"/>
                    </a:lnTo>
                    <a:lnTo>
                      <a:pt x="244" y="117"/>
                    </a:lnTo>
                    <a:lnTo>
                      <a:pt x="237" y="121"/>
                    </a:lnTo>
                    <a:lnTo>
                      <a:pt x="230" y="126"/>
                    </a:lnTo>
                    <a:lnTo>
                      <a:pt x="223" y="131"/>
                    </a:lnTo>
                    <a:lnTo>
                      <a:pt x="216" y="135"/>
                    </a:lnTo>
                    <a:lnTo>
                      <a:pt x="210" y="139"/>
                    </a:lnTo>
                    <a:lnTo>
                      <a:pt x="203" y="144"/>
                    </a:lnTo>
                    <a:lnTo>
                      <a:pt x="198" y="148"/>
                    </a:lnTo>
                    <a:lnTo>
                      <a:pt x="192" y="152"/>
                    </a:lnTo>
                    <a:lnTo>
                      <a:pt x="186" y="157"/>
                    </a:lnTo>
                    <a:lnTo>
                      <a:pt x="181" y="160"/>
                    </a:lnTo>
                    <a:lnTo>
                      <a:pt x="176" y="165"/>
                    </a:lnTo>
                    <a:lnTo>
                      <a:pt x="169" y="169"/>
                    </a:lnTo>
                    <a:lnTo>
                      <a:pt x="164" y="174"/>
                    </a:lnTo>
                    <a:lnTo>
                      <a:pt x="159" y="178"/>
                    </a:lnTo>
                    <a:lnTo>
                      <a:pt x="154" y="183"/>
                    </a:lnTo>
                    <a:lnTo>
                      <a:pt x="149" y="187"/>
                    </a:lnTo>
                    <a:lnTo>
                      <a:pt x="145" y="192"/>
                    </a:lnTo>
                    <a:lnTo>
                      <a:pt x="140" y="196"/>
                    </a:lnTo>
                    <a:lnTo>
                      <a:pt x="136" y="201"/>
                    </a:lnTo>
                    <a:lnTo>
                      <a:pt x="133" y="204"/>
                    </a:lnTo>
                    <a:lnTo>
                      <a:pt x="128" y="208"/>
                    </a:lnTo>
                    <a:lnTo>
                      <a:pt x="124" y="212"/>
                    </a:lnTo>
                    <a:lnTo>
                      <a:pt x="121" y="216"/>
                    </a:lnTo>
                    <a:lnTo>
                      <a:pt x="118" y="220"/>
                    </a:lnTo>
                    <a:lnTo>
                      <a:pt x="114" y="223"/>
                    </a:lnTo>
                    <a:lnTo>
                      <a:pt x="110" y="227"/>
                    </a:lnTo>
                    <a:lnTo>
                      <a:pt x="107" y="232"/>
                    </a:lnTo>
                    <a:lnTo>
                      <a:pt x="104" y="236"/>
                    </a:lnTo>
                    <a:lnTo>
                      <a:pt x="101" y="240"/>
                    </a:lnTo>
                    <a:lnTo>
                      <a:pt x="97" y="244"/>
                    </a:lnTo>
                    <a:lnTo>
                      <a:pt x="96" y="247"/>
                    </a:lnTo>
                    <a:lnTo>
                      <a:pt x="92" y="250"/>
                    </a:lnTo>
                    <a:lnTo>
                      <a:pt x="90" y="254"/>
                    </a:lnTo>
                    <a:lnTo>
                      <a:pt x="89" y="257"/>
                    </a:lnTo>
                    <a:lnTo>
                      <a:pt x="87" y="261"/>
                    </a:lnTo>
                    <a:lnTo>
                      <a:pt x="81" y="267"/>
                    </a:lnTo>
                    <a:lnTo>
                      <a:pt x="77" y="274"/>
                    </a:lnTo>
                    <a:lnTo>
                      <a:pt x="75" y="280"/>
                    </a:lnTo>
                    <a:lnTo>
                      <a:pt x="71" y="285"/>
                    </a:lnTo>
                    <a:lnTo>
                      <a:pt x="68" y="290"/>
                    </a:lnTo>
                    <a:lnTo>
                      <a:pt x="66" y="295"/>
                    </a:lnTo>
                    <a:lnTo>
                      <a:pt x="65" y="300"/>
                    </a:lnTo>
                    <a:lnTo>
                      <a:pt x="63" y="304"/>
                    </a:lnTo>
                    <a:lnTo>
                      <a:pt x="61" y="308"/>
                    </a:lnTo>
                    <a:lnTo>
                      <a:pt x="60" y="312"/>
                    </a:lnTo>
                    <a:lnTo>
                      <a:pt x="58" y="314"/>
                    </a:lnTo>
                    <a:lnTo>
                      <a:pt x="58" y="317"/>
                    </a:lnTo>
                    <a:lnTo>
                      <a:pt x="57" y="319"/>
                    </a:lnTo>
                    <a:lnTo>
                      <a:pt x="57" y="322"/>
                    </a:lnTo>
                    <a:lnTo>
                      <a:pt x="0" y="308"/>
                    </a:lnTo>
                    <a:lnTo>
                      <a:pt x="0" y="305"/>
                    </a:lnTo>
                    <a:lnTo>
                      <a:pt x="2" y="303"/>
                    </a:lnTo>
                    <a:lnTo>
                      <a:pt x="3" y="299"/>
                    </a:lnTo>
                    <a:lnTo>
                      <a:pt x="4" y="296"/>
                    </a:lnTo>
                    <a:lnTo>
                      <a:pt x="5" y="293"/>
                    </a:lnTo>
                    <a:lnTo>
                      <a:pt x="7" y="289"/>
                    </a:lnTo>
                    <a:lnTo>
                      <a:pt x="9" y="284"/>
                    </a:lnTo>
                    <a:lnTo>
                      <a:pt x="10" y="279"/>
                    </a:lnTo>
                    <a:lnTo>
                      <a:pt x="13" y="274"/>
                    </a:lnTo>
                    <a:lnTo>
                      <a:pt x="17" y="267"/>
                    </a:lnTo>
                    <a:lnTo>
                      <a:pt x="19" y="261"/>
                    </a:lnTo>
                    <a:lnTo>
                      <a:pt x="23" y="255"/>
                    </a:lnTo>
                    <a:lnTo>
                      <a:pt x="27" y="249"/>
                    </a:lnTo>
                    <a:lnTo>
                      <a:pt x="32" y="242"/>
                    </a:lnTo>
                    <a:lnTo>
                      <a:pt x="34" y="237"/>
                    </a:lnTo>
                    <a:lnTo>
                      <a:pt x="36" y="233"/>
                    </a:lnTo>
                    <a:lnTo>
                      <a:pt x="38" y="230"/>
                    </a:lnTo>
                    <a:lnTo>
                      <a:pt x="41" y="226"/>
                    </a:lnTo>
                    <a:lnTo>
                      <a:pt x="43" y="222"/>
                    </a:lnTo>
                    <a:lnTo>
                      <a:pt x="46" y="218"/>
                    </a:lnTo>
                    <a:lnTo>
                      <a:pt x="48" y="215"/>
                    </a:lnTo>
                    <a:lnTo>
                      <a:pt x="52" y="211"/>
                    </a:lnTo>
                    <a:lnTo>
                      <a:pt x="55" y="206"/>
                    </a:lnTo>
                    <a:lnTo>
                      <a:pt x="58" y="202"/>
                    </a:lnTo>
                    <a:lnTo>
                      <a:pt x="61" y="198"/>
                    </a:lnTo>
                    <a:lnTo>
                      <a:pt x="65" y="194"/>
                    </a:lnTo>
                    <a:lnTo>
                      <a:pt x="68" y="189"/>
                    </a:lnTo>
                    <a:lnTo>
                      <a:pt x="71" y="186"/>
                    </a:lnTo>
                    <a:lnTo>
                      <a:pt x="76" y="182"/>
                    </a:lnTo>
                    <a:lnTo>
                      <a:pt x="79" y="178"/>
                    </a:lnTo>
                    <a:lnTo>
                      <a:pt x="82" y="173"/>
                    </a:lnTo>
                    <a:lnTo>
                      <a:pt x="87" y="168"/>
                    </a:lnTo>
                    <a:lnTo>
                      <a:pt x="90" y="164"/>
                    </a:lnTo>
                    <a:lnTo>
                      <a:pt x="95" y="159"/>
                    </a:lnTo>
                    <a:lnTo>
                      <a:pt x="99" y="155"/>
                    </a:lnTo>
                    <a:lnTo>
                      <a:pt x="104" y="150"/>
                    </a:lnTo>
                    <a:lnTo>
                      <a:pt x="107" y="146"/>
                    </a:lnTo>
                    <a:lnTo>
                      <a:pt x="114" y="143"/>
                    </a:lnTo>
                    <a:lnTo>
                      <a:pt x="118" y="138"/>
                    </a:lnTo>
                    <a:lnTo>
                      <a:pt x="123" y="133"/>
                    </a:lnTo>
                    <a:lnTo>
                      <a:pt x="128" y="129"/>
                    </a:lnTo>
                    <a:lnTo>
                      <a:pt x="134" y="125"/>
                    </a:lnTo>
                    <a:lnTo>
                      <a:pt x="139" y="120"/>
                    </a:lnTo>
                    <a:lnTo>
                      <a:pt x="144" y="116"/>
                    </a:lnTo>
                    <a:lnTo>
                      <a:pt x="150" y="111"/>
                    </a:lnTo>
                    <a:lnTo>
                      <a:pt x="157" y="107"/>
                    </a:lnTo>
                    <a:lnTo>
                      <a:pt x="162" y="102"/>
                    </a:lnTo>
                    <a:lnTo>
                      <a:pt x="168" y="99"/>
                    </a:lnTo>
                    <a:lnTo>
                      <a:pt x="173" y="95"/>
                    </a:lnTo>
                    <a:lnTo>
                      <a:pt x="179" y="91"/>
                    </a:lnTo>
                    <a:lnTo>
                      <a:pt x="184" y="87"/>
                    </a:lnTo>
                    <a:lnTo>
                      <a:pt x="191" y="83"/>
                    </a:lnTo>
                    <a:lnTo>
                      <a:pt x="197" y="80"/>
                    </a:lnTo>
                    <a:lnTo>
                      <a:pt x="203" y="76"/>
                    </a:lnTo>
                    <a:lnTo>
                      <a:pt x="210" y="72"/>
                    </a:lnTo>
                    <a:lnTo>
                      <a:pt x="215" y="68"/>
                    </a:lnTo>
                    <a:lnTo>
                      <a:pt x="221" y="66"/>
                    </a:lnTo>
                    <a:lnTo>
                      <a:pt x="227" y="63"/>
                    </a:lnTo>
                    <a:lnTo>
                      <a:pt x="233" y="60"/>
                    </a:lnTo>
                    <a:lnTo>
                      <a:pt x="240" y="57"/>
                    </a:lnTo>
                    <a:lnTo>
                      <a:pt x="246" y="53"/>
                    </a:lnTo>
                    <a:lnTo>
                      <a:pt x="252" y="52"/>
                    </a:lnTo>
                    <a:lnTo>
                      <a:pt x="259" y="49"/>
                    </a:lnTo>
                    <a:lnTo>
                      <a:pt x="265" y="46"/>
                    </a:lnTo>
                    <a:lnTo>
                      <a:pt x="270" y="43"/>
                    </a:lnTo>
                    <a:lnTo>
                      <a:pt x="276" y="41"/>
                    </a:lnTo>
                    <a:lnTo>
                      <a:pt x="283" y="39"/>
                    </a:lnTo>
                    <a:lnTo>
                      <a:pt x="289" y="37"/>
                    </a:lnTo>
                    <a:lnTo>
                      <a:pt x="295" y="34"/>
                    </a:lnTo>
                    <a:lnTo>
                      <a:pt x="302" y="33"/>
                    </a:lnTo>
                    <a:lnTo>
                      <a:pt x="307" y="32"/>
                    </a:lnTo>
                    <a:lnTo>
                      <a:pt x="313" y="29"/>
                    </a:lnTo>
                    <a:lnTo>
                      <a:pt x="318" y="28"/>
                    </a:lnTo>
                    <a:lnTo>
                      <a:pt x="324" y="26"/>
                    </a:lnTo>
                    <a:lnTo>
                      <a:pt x="329" y="23"/>
                    </a:lnTo>
                    <a:lnTo>
                      <a:pt x="336" y="23"/>
                    </a:lnTo>
                    <a:lnTo>
                      <a:pt x="341" y="22"/>
                    </a:lnTo>
                    <a:lnTo>
                      <a:pt x="347" y="20"/>
                    </a:lnTo>
                    <a:lnTo>
                      <a:pt x="351" y="18"/>
                    </a:lnTo>
                    <a:lnTo>
                      <a:pt x="356" y="17"/>
                    </a:lnTo>
                    <a:lnTo>
                      <a:pt x="361" y="15"/>
                    </a:lnTo>
                    <a:lnTo>
                      <a:pt x="367" y="14"/>
                    </a:lnTo>
                    <a:lnTo>
                      <a:pt x="371" y="12"/>
                    </a:lnTo>
                    <a:lnTo>
                      <a:pt x="376" y="12"/>
                    </a:lnTo>
                    <a:lnTo>
                      <a:pt x="380" y="10"/>
                    </a:lnTo>
                    <a:lnTo>
                      <a:pt x="385" y="10"/>
                    </a:lnTo>
                    <a:lnTo>
                      <a:pt x="388" y="9"/>
                    </a:lnTo>
                    <a:lnTo>
                      <a:pt x="393" y="8"/>
                    </a:lnTo>
                    <a:lnTo>
                      <a:pt x="397" y="7"/>
                    </a:lnTo>
                    <a:lnTo>
                      <a:pt x="401" y="5"/>
                    </a:lnTo>
                    <a:lnTo>
                      <a:pt x="405" y="5"/>
                    </a:lnTo>
                    <a:lnTo>
                      <a:pt x="409" y="5"/>
                    </a:lnTo>
                    <a:lnTo>
                      <a:pt x="412" y="4"/>
                    </a:lnTo>
                    <a:lnTo>
                      <a:pt x="416" y="4"/>
                    </a:lnTo>
                    <a:lnTo>
                      <a:pt x="422" y="3"/>
                    </a:lnTo>
                    <a:lnTo>
                      <a:pt x="427" y="2"/>
                    </a:lnTo>
                    <a:lnTo>
                      <a:pt x="433" y="0"/>
                    </a:lnTo>
                    <a:lnTo>
                      <a:pt x="438" y="0"/>
                    </a:lnTo>
                    <a:lnTo>
                      <a:pt x="443" y="0"/>
                    </a:lnTo>
                    <a:lnTo>
                      <a:pt x="445" y="0"/>
                    </a:lnTo>
                    <a:lnTo>
                      <a:pt x="541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Freeform 79"/>
              <p:cNvSpPr>
                <a:spLocks noChangeAspect="1"/>
              </p:cNvSpPr>
              <p:nvPr/>
            </p:nvSpPr>
            <p:spPr bwMode="auto">
              <a:xfrm>
                <a:off x="5182" y="4135"/>
                <a:ext cx="39" cy="10"/>
              </a:xfrm>
              <a:custGeom>
                <a:avLst/>
                <a:gdLst>
                  <a:gd name="T0" fmla="*/ 0 w 417"/>
                  <a:gd name="T1" fmla="*/ 3 h 109"/>
                  <a:gd name="T2" fmla="*/ 2 w 417"/>
                  <a:gd name="T3" fmla="*/ 4 h 109"/>
                  <a:gd name="T4" fmla="*/ 3 w 417"/>
                  <a:gd name="T5" fmla="*/ 4 h 109"/>
                  <a:gd name="T6" fmla="*/ 4 w 417"/>
                  <a:gd name="T7" fmla="*/ 4 h 109"/>
                  <a:gd name="T8" fmla="*/ 5 w 417"/>
                  <a:gd name="T9" fmla="*/ 4 h 109"/>
                  <a:gd name="T10" fmla="*/ 7 w 417"/>
                  <a:gd name="T11" fmla="*/ 4 h 109"/>
                  <a:gd name="T12" fmla="*/ 9 w 417"/>
                  <a:gd name="T13" fmla="*/ 4 h 109"/>
                  <a:gd name="T14" fmla="*/ 10 w 417"/>
                  <a:gd name="T15" fmla="*/ 5 h 109"/>
                  <a:gd name="T16" fmla="*/ 12 w 417"/>
                  <a:gd name="T17" fmla="*/ 5 h 109"/>
                  <a:gd name="T18" fmla="*/ 14 w 417"/>
                  <a:gd name="T19" fmla="*/ 5 h 109"/>
                  <a:gd name="T20" fmla="*/ 16 w 417"/>
                  <a:gd name="T21" fmla="*/ 6 h 109"/>
                  <a:gd name="T22" fmla="*/ 18 w 417"/>
                  <a:gd name="T23" fmla="*/ 6 h 109"/>
                  <a:gd name="T24" fmla="*/ 20 w 417"/>
                  <a:gd name="T25" fmla="*/ 6 h 109"/>
                  <a:gd name="T26" fmla="*/ 22 w 417"/>
                  <a:gd name="T27" fmla="*/ 7 h 109"/>
                  <a:gd name="T28" fmla="*/ 24 w 417"/>
                  <a:gd name="T29" fmla="*/ 7 h 109"/>
                  <a:gd name="T30" fmla="*/ 26 w 417"/>
                  <a:gd name="T31" fmla="*/ 8 h 109"/>
                  <a:gd name="T32" fmla="*/ 28 w 417"/>
                  <a:gd name="T33" fmla="*/ 8 h 109"/>
                  <a:gd name="T34" fmla="*/ 30 w 417"/>
                  <a:gd name="T35" fmla="*/ 9 h 109"/>
                  <a:gd name="T36" fmla="*/ 32 w 417"/>
                  <a:gd name="T37" fmla="*/ 10 h 109"/>
                  <a:gd name="T38" fmla="*/ 33 w 417"/>
                  <a:gd name="T39" fmla="*/ 10 h 109"/>
                  <a:gd name="T40" fmla="*/ 34 w 417"/>
                  <a:gd name="T41" fmla="*/ 10 h 109"/>
                  <a:gd name="T42" fmla="*/ 36 w 417"/>
                  <a:gd name="T43" fmla="*/ 9 h 109"/>
                  <a:gd name="T44" fmla="*/ 38 w 417"/>
                  <a:gd name="T45" fmla="*/ 8 h 109"/>
                  <a:gd name="T46" fmla="*/ 39 w 417"/>
                  <a:gd name="T47" fmla="*/ 7 h 109"/>
                  <a:gd name="T48" fmla="*/ 39 w 417"/>
                  <a:gd name="T49" fmla="*/ 7 h 109"/>
                  <a:gd name="T50" fmla="*/ 38 w 417"/>
                  <a:gd name="T51" fmla="*/ 7 h 109"/>
                  <a:gd name="T52" fmla="*/ 37 w 417"/>
                  <a:gd name="T53" fmla="*/ 7 h 109"/>
                  <a:gd name="T54" fmla="*/ 36 w 417"/>
                  <a:gd name="T55" fmla="*/ 6 h 109"/>
                  <a:gd name="T56" fmla="*/ 35 w 417"/>
                  <a:gd name="T57" fmla="*/ 6 h 109"/>
                  <a:gd name="T58" fmla="*/ 33 w 417"/>
                  <a:gd name="T59" fmla="*/ 5 h 109"/>
                  <a:gd name="T60" fmla="*/ 32 w 417"/>
                  <a:gd name="T61" fmla="*/ 5 h 109"/>
                  <a:gd name="T62" fmla="*/ 30 w 417"/>
                  <a:gd name="T63" fmla="*/ 4 h 109"/>
                  <a:gd name="T64" fmla="*/ 28 w 417"/>
                  <a:gd name="T65" fmla="*/ 4 h 109"/>
                  <a:gd name="T66" fmla="*/ 26 w 417"/>
                  <a:gd name="T67" fmla="*/ 3 h 109"/>
                  <a:gd name="T68" fmla="*/ 25 w 417"/>
                  <a:gd name="T69" fmla="*/ 3 h 109"/>
                  <a:gd name="T70" fmla="*/ 23 w 417"/>
                  <a:gd name="T71" fmla="*/ 2 h 109"/>
                  <a:gd name="T72" fmla="*/ 21 w 417"/>
                  <a:gd name="T73" fmla="*/ 2 h 109"/>
                  <a:gd name="T74" fmla="*/ 19 w 417"/>
                  <a:gd name="T75" fmla="*/ 2 h 109"/>
                  <a:gd name="T76" fmla="*/ 17 w 417"/>
                  <a:gd name="T77" fmla="*/ 1 h 109"/>
                  <a:gd name="T78" fmla="*/ 15 w 417"/>
                  <a:gd name="T79" fmla="*/ 1 h 109"/>
                  <a:gd name="T80" fmla="*/ 13 w 417"/>
                  <a:gd name="T81" fmla="*/ 0 h 109"/>
                  <a:gd name="T82" fmla="*/ 11 w 417"/>
                  <a:gd name="T83" fmla="*/ 0 h 109"/>
                  <a:gd name="T84" fmla="*/ 9 w 417"/>
                  <a:gd name="T85" fmla="*/ 0 h 109"/>
                  <a:gd name="T86" fmla="*/ 7 w 417"/>
                  <a:gd name="T87" fmla="*/ 0 h 10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17"/>
                  <a:gd name="T133" fmla="*/ 0 h 109"/>
                  <a:gd name="T134" fmla="*/ 417 w 417"/>
                  <a:gd name="T135" fmla="*/ 109 h 10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17" h="109">
                    <a:moveTo>
                      <a:pt x="0" y="37"/>
                    </a:moveTo>
                    <a:lnTo>
                      <a:pt x="2" y="37"/>
                    </a:lnTo>
                    <a:lnTo>
                      <a:pt x="5" y="37"/>
                    </a:lnTo>
                    <a:lnTo>
                      <a:pt x="9" y="38"/>
                    </a:lnTo>
                    <a:lnTo>
                      <a:pt x="14" y="38"/>
                    </a:lnTo>
                    <a:lnTo>
                      <a:pt x="20" y="39"/>
                    </a:lnTo>
                    <a:lnTo>
                      <a:pt x="23" y="39"/>
                    </a:lnTo>
                    <a:lnTo>
                      <a:pt x="26" y="39"/>
                    </a:lnTo>
                    <a:lnTo>
                      <a:pt x="30" y="41"/>
                    </a:lnTo>
                    <a:lnTo>
                      <a:pt x="35" y="41"/>
                    </a:lnTo>
                    <a:lnTo>
                      <a:pt x="39" y="41"/>
                    </a:lnTo>
                    <a:lnTo>
                      <a:pt x="43" y="41"/>
                    </a:lnTo>
                    <a:lnTo>
                      <a:pt x="48" y="41"/>
                    </a:lnTo>
                    <a:lnTo>
                      <a:pt x="53" y="42"/>
                    </a:lnTo>
                    <a:lnTo>
                      <a:pt x="57" y="42"/>
                    </a:lnTo>
                    <a:lnTo>
                      <a:pt x="63" y="42"/>
                    </a:lnTo>
                    <a:lnTo>
                      <a:pt x="68" y="43"/>
                    </a:lnTo>
                    <a:lnTo>
                      <a:pt x="74" y="44"/>
                    </a:lnTo>
                    <a:lnTo>
                      <a:pt x="79" y="44"/>
                    </a:lnTo>
                    <a:lnTo>
                      <a:pt x="84" y="46"/>
                    </a:lnTo>
                    <a:lnTo>
                      <a:pt x="91" y="46"/>
                    </a:lnTo>
                    <a:lnTo>
                      <a:pt x="97" y="47"/>
                    </a:lnTo>
                    <a:lnTo>
                      <a:pt x="102" y="48"/>
                    </a:lnTo>
                    <a:lnTo>
                      <a:pt x="109" y="50"/>
                    </a:lnTo>
                    <a:lnTo>
                      <a:pt x="116" y="51"/>
                    </a:lnTo>
                    <a:lnTo>
                      <a:pt x="122" y="52"/>
                    </a:lnTo>
                    <a:lnTo>
                      <a:pt x="128" y="52"/>
                    </a:lnTo>
                    <a:lnTo>
                      <a:pt x="135" y="53"/>
                    </a:lnTo>
                    <a:lnTo>
                      <a:pt x="141" y="55"/>
                    </a:lnTo>
                    <a:lnTo>
                      <a:pt x="149" y="56"/>
                    </a:lnTo>
                    <a:lnTo>
                      <a:pt x="155" y="57"/>
                    </a:lnTo>
                    <a:lnTo>
                      <a:pt x="162" y="58"/>
                    </a:lnTo>
                    <a:lnTo>
                      <a:pt x="169" y="60"/>
                    </a:lnTo>
                    <a:lnTo>
                      <a:pt x="176" y="61"/>
                    </a:lnTo>
                    <a:lnTo>
                      <a:pt x="184" y="62"/>
                    </a:lnTo>
                    <a:lnTo>
                      <a:pt x="190" y="63"/>
                    </a:lnTo>
                    <a:lnTo>
                      <a:pt x="198" y="65"/>
                    </a:lnTo>
                    <a:lnTo>
                      <a:pt x="205" y="67"/>
                    </a:lnTo>
                    <a:lnTo>
                      <a:pt x="212" y="68"/>
                    </a:lnTo>
                    <a:lnTo>
                      <a:pt x="219" y="70"/>
                    </a:lnTo>
                    <a:lnTo>
                      <a:pt x="227" y="72"/>
                    </a:lnTo>
                    <a:lnTo>
                      <a:pt x="234" y="73"/>
                    </a:lnTo>
                    <a:lnTo>
                      <a:pt x="242" y="75"/>
                    </a:lnTo>
                    <a:lnTo>
                      <a:pt x="248" y="77"/>
                    </a:lnTo>
                    <a:lnTo>
                      <a:pt x="254" y="80"/>
                    </a:lnTo>
                    <a:lnTo>
                      <a:pt x="262" y="81"/>
                    </a:lnTo>
                    <a:lnTo>
                      <a:pt x="269" y="82"/>
                    </a:lnTo>
                    <a:lnTo>
                      <a:pt x="277" y="85"/>
                    </a:lnTo>
                    <a:lnTo>
                      <a:pt x="283" y="86"/>
                    </a:lnTo>
                    <a:lnTo>
                      <a:pt x="291" y="89"/>
                    </a:lnTo>
                    <a:lnTo>
                      <a:pt x="297" y="91"/>
                    </a:lnTo>
                    <a:lnTo>
                      <a:pt x="305" y="94"/>
                    </a:lnTo>
                    <a:lnTo>
                      <a:pt x="311" y="96"/>
                    </a:lnTo>
                    <a:lnTo>
                      <a:pt x="319" y="99"/>
                    </a:lnTo>
                    <a:lnTo>
                      <a:pt x="325" y="100"/>
                    </a:lnTo>
                    <a:lnTo>
                      <a:pt x="331" y="102"/>
                    </a:lnTo>
                    <a:lnTo>
                      <a:pt x="337" y="105"/>
                    </a:lnTo>
                    <a:lnTo>
                      <a:pt x="345" y="109"/>
                    </a:lnTo>
                    <a:lnTo>
                      <a:pt x="348" y="109"/>
                    </a:lnTo>
                    <a:lnTo>
                      <a:pt x="351" y="109"/>
                    </a:lnTo>
                    <a:lnTo>
                      <a:pt x="356" y="107"/>
                    </a:lnTo>
                    <a:lnTo>
                      <a:pt x="361" y="106"/>
                    </a:lnTo>
                    <a:lnTo>
                      <a:pt x="368" y="104"/>
                    </a:lnTo>
                    <a:lnTo>
                      <a:pt x="374" y="101"/>
                    </a:lnTo>
                    <a:lnTo>
                      <a:pt x="379" y="99"/>
                    </a:lnTo>
                    <a:lnTo>
                      <a:pt x="387" y="96"/>
                    </a:lnTo>
                    <a:lnTo>
                      <a:pt x="392" y="94"/>
                    </a:lnTo>
                    <a:lnTo>
                      <a:pt x="397" y="90"/>
                    </a:lnTo>
                    <a:lnTo>
                      <a:pt x="402" y="87"/>
                    </a:lnTo>
                    <a:lnTo>
                      <a:pt x="407" y="85"/>
                    </a:lnTo>
                    <a:lnTo>
                      <a:pt x="411" y="82"/>
                    </a:lnTo>
                    <a:lnTo>
                      <a:pt x="413" y="81"/>
                    </a:lnTo>
                    <a:lnTo>
                      <a:pt x="416" y="80"/>
                    </a:lnTo>
                    <a:lnTo>
                      <a:pt x="417" y="80"/>
                    </a:lnTo>
                    <a:lnTo>
                      <a:pt x="416" y="80"/>
                    </a:lnTo>
                    <a:lnTo>
                      <a:pt x="413" y="80"/>
                    </a:lnTo>
                    <a:lnTo>
                      <a:pt x="411" y="77"/>
                    </a:lnTo>
                    <a:lnTo>
                      <a:pt x="407" y="76"/>
                    </a:lnTo>
                    <a:lnTo>
                      <a:pt x="402" y="75"/>
                    </a:lnTo>
                    <a:lnTo>
                      <a:pt x="395" y="72"/>
                    </a:lnTo>
                    <a:lnTo>
                      <a:pt x="392" y="71"/>
                    </a:lnTo>
                    <a:lnTo>
                      <a:pt x="389" y="70"/>
                    </a:lnTo>
                    <a:lnTo>
                      <a:pt x="385" y="68"/>
                    </a:lnTo>
                    <a:lnTo>
                      <a:pt x="382" y="68"/>
                    </a:lnTo>
                    <a:lnTo>
                      <a:pt x="378" y="66"/>
                    </a:lnTo>
                    <a:lnTo>
                      <a:pt x="373" y="65"/>
                    </a:lnTo>
                    <a:lnTo>
                      <a:pt x="369" y="62"/>
                    </a:lnTo>
                    <a:lnTo>
                      <a:pt x="364" y="61"/>
                    </a:lnTo>
                    <a:lnTo>
                      <a:pt x="359" y="60"/>
                    </a:lnTo>
                    <a:lnTo>
                      <a:pt x="354" y="58"/>
                    </a:lnTo>
                    <a:lnTo>
                      <a:pt x="349" y="57"/>
                    </a:lnTo>
                    <a:lnTo>
                      <a:pt x="344" y="55"/>
                    </a:lnTo>
                    <a:lnTo>
                      <a:pt x="339" y="53"/>
                    </a:lnTo>
                    <a:lnTo>
                      <a:pt x="332" y="52"/>
                    </a:lnTo>
                    <a:lnTo>
                      <a:pt x="327" y="50"/>
                    </a:lnTo>
                    <a:lnTo>
                      <a:pt x="321" y="48"/>
                    </a:lnTo>
                    <a:lnTo>
                      <a:pt x="315" y="46"/>
                    </a:lnTo>
                    <a:lnTo>
                      <a:pt x="309" y="44"/>
                    </a:lnTo>
                    <a:lnTo>
                      <a:pt x="302" y="42"/>
                    </a:lnTo>
                    <a:lnTo>
                      <a:pt x="297" y="41"/>
                    </a:lnTo>
                    <a:lnTo>
                      <a:pt x="290" y="39"/>
                    </a:lnTo>
                    <a:lnTo>
                      <a:pt x="283" y="37"/>
                    </a:lnTo>
                    <a:lnTo>
                      <a:pt x="276" y="36"/>
                    </a:lnTo>
                    <a:lnTo>
                      <a:pt x="269" y="34"/>
                    </a:lnTo>
                    <a:lnTo>
                      <a:pt x="262" y="32"/>
                    </a:lnTo>
                    <a:lnTo>
                      <a:pt x="256" y="29"/>
                    </a:lnTo>
                    <a:lnTo>
                      <a:pt x="248" y="28"/>
                    </a:lnTo>
                    <a:lnTo>
                      <a:pt x="243" y="26"/>
                    </a:lnTo>
                    <a:lnTo>
                      <a:pt x="235" y="24"/>
                    </a:lnTo>
                    <a:lnTo>
                      <a:pt x="228" y="23"/>
                    </a:lnTo>
                    <a:lnTo>
                      <a:pt x="220" y="21"/>
                    </a:lnTo>
                    <a:lnTo>
                      <a:pt x="214" y="19"/>
                    </a:lnTo>
                    <a:lnTo>
                      <a:pt x="206" y="18"/>
                    </a:lnTo>
                    <a:lnTo>
                      <a:pt x="199" y="17"/>
                    </a:lnTo>
                    <a:lnTo>
                      <a:pt x="193" y="14"/>
                    </a:lnTo>
                    <a:lnTo>
                      <a:pt x="185" y="13"/>
                    </a:lnTo>
                    <a:lnTo>
                      <a:pt x="177" y="12"/>
                    </a:lnTo>
                    <a:lnTo>
                      <a:pt x="170" y="10"/>
                    </a:lnTo>
                    <a:lnTo>
                      <a:pt x="162" y="9"/>
                    </a:lnTo>
                    <a:lnTo>
                      <a:pt x="156" y="8"/>
                    </a:lnTo>
                    <a:lnTo>
                      <a:pt x="149" y="7"/>
                    </a:lnTo>
                    <a:lnTo>
                      <a:pt x="141" y="5"/>
                    </a:lnTo>
                    <a:lnTo>
                      <a:pt x="135" y="4"/>
                    </a:lnTo>
                    <a:lnTo>
                      <a:pt x="127" y="4"/>
                    </a:lnTo>
                    <a:lnTo>
                      <a:pt x="120" y="2"/>
                    </a:lnTo>
                    <a:lnTo>
                      <a:pt x="113" y="2"/>
                    </a:lnTo>
                    <a:lnTo>
                      <a:pt x="106" y="2"/>
                    </a:lnTo>
                    <a:lnTo>
                      <a:pt x="99" y="0"/>
                    </a:lnTo>
                    <a:lnTo>
                      <a:pt x="92" y="0"/>
                    </a:lnTo>
                    <a:lnTo>
                      <a:pt x="86" y="0"/>
                    </a:lnTo>
                    <a:lnTo>
                      <a:pt x="79" y="0"/>
                    </a:lnTo>
                    <a:lnTo>
                      <a:pt x="73" y="0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Freeform 80"/>
              <p:cNvSpPr>
                <a:spLocks noChangeAspect="1"/>
              </p:cNvSpPr>
              <p:nvPr/>
            </p:nvSpPr>
            <p:spPr bwMode="auto">
              <a:xfrm>
                <a:off x="5125" y="4103"/>
                <a:ext cx="50" cy="47"/>
              </a:xfrm>
              <a:custGeom>
                <a:avLst/>
                <a:gdLst>
                  <a:gd name="T0" fmla="*/ 1 w 539"/>
                  <a:gd name="T1" fmla="*/ 2 h 493"/>
                  <a:gd name="T2" fmla="*/ 4 w 539"/>
                  <a:gd name="T3" fmla="*/ 1 h 493"/>
                  <a:gd name="T4" fmla="*/ 6 w 539"/>
                  <a:gd name="T5" fmla="*/ 1 h 493"/>
                  <a:gd name="T6" fmla="*/ 9 w 539"/>
                  <a:gd name="T7" fmla="*/ 0 h 493"/>
                  <a:gd name="T8" fmla="*/ 13 w 539"/>
                  <a:gd name="T9" fmla="*/ 0 h 493"/>
                  <a:gd name="T10" fmla="*/ 16 w 539"/>
                  <a:gd name="T11" fmla="*/ 0 h 493"/>
                  <a:gd name="T12" fmla="*/ 19 w 539"/>
                  <a:gd name="T13" fmla="*/ 0 h 493"/>
                  <a:gd name="T14" fmla="*/ 22 w 539"/>
                  <a:gd name="T15" fmla="*/ 1 h 493"/>
                  <a:gd name="T16" fmla="*/ 24 w 539"/>
                  <a:gd name="T17" fmla="*/ 3 h 493"/>
                  <a:gd name="T18" fmla="*/ 26 w 539"/>
                  <a:gd name="T19" fmla="*/ 5 h 493"/>
                  <a:gd name="T20" fmla="*/ 26 w 539"/>
                  <a:gd name="T21" fmla="*/ 7 h 493"/>
                  <a:gd name="T22" fmla="*/ 26 w 539"/>
                  <a:gd name="T23" fmla="*/ 10 h 493"/>
                  <a:gd name="T24" fmla="*/ 26 w 539"/>
                  <a:gd name="T25" fmla="*/ 12 h 493"/>
                  <a:gd name="T26" fmla="*/ 24 w 539"/>
                  <a:gd name="T27" fmla="*/ 14 h 493"/>
                  <a:gd name="T28" fmla="*/ 23 w 539"/>
                  <a:gd name="T29" fmla="*/ 16 h 493"/>
                  <a:gd name="T30" fmla="*/ 22 w 539"/>
                  <a:gd name="T31" fmla="*/ 19 h 493"/>
                  <a:gd name="T32" fmla="*/ 21 w 539"/>
                  <a:gd name="T33" fmla="*/ 21 h 493"/>
                  <a:gd name="T34" fmla="*/ 19 w 539"/>
                  <a:gd name="T35" fmla="*/ 24 h 493"/>
                  <a:gd name="T36" fmla="*/ 19 w 539"/>
                  <a:gd name="T37" fmla="*/ 27 h 493"/>
                  <a:gd name="T38" fmla="*/ 19 w 539"/>
                  <a:gd name="T39" fmla="*/ 30 h 493"/>
                  <a:gd name="T40" fmla="*/ 20 w 539"/>
                  <a:gd name="T41" fmla="*/ 33 h 493"/>
                  <a:gd name="T42" fmla="*/ 21 w 539"/>
                  <a:gd name="T43" fmla="*/ 36 h 493"/>
                  <a:gd name="T44" fmla="*/ 24 w 539"/>
                  <a:gd name="T45" fmla="*/ 38 h 493"/>
                  <a:gd name="T46" fmla="*/ 28 w 539"/>
                  <a:gd name="T47" fmla="*/ 40 h 493"/>
                  <a:gd name="T48" fmla="*/ 32 w 539"/>
                  <a:gd name="T49" fmla="*/ 41 h 493"/>
                  <a:gd name="T50" fmla="*/ 36 w 539"/>
                  <a:gd name="T51" fmla="*/ 42 h 493"/>
                  <a:gd name="T52" fmla="*/ 40 w 539"/>
                  <a:gd name="T53" fmla="*/ 42 h 493"/>
                  <a:gd name="T54" fmla="*/ 44 w 539"/>
                  <a:gd name="T55" fmla="*/ 42 h 493"/>
                  <a:gd name="T56" fmla="*/ 47 w 539"/>
                  <a:gd name="T57" fmla="*/ 42 h 493"/>
                  <a:gd name="T58" fmla="*/ 49 w 539"/>
                  <a:gd name="T59" fmla="*/ 42 h 493"/>
                  <a:gd name="T60" fmla="*/ 46 w 539"/>
                  <a:gd name="T61" fmla="*/ 47 h 493"/>
                  <a:gd name="T62" fmla="*/ 43 w 539"/>
                  <a:gd name="T63" fmla="*/ 47 h 493"/>
                  <a:gd name="T64" fmla="*/ 41 w 539"/>
                  <a:gd name="T65" fmla="*/ 47 h 493"/>
                  <a:gd name="T66" fmla="*/ 39 w 539"/>
                  <a:gd name="T67" fmla="*/ 47 h 493"/>
                  <a:gd name="T68" fmla="*/ 36 w 539"/>
                  <a:gd name="T69" fmla="*/ 46 h 493"/>
                  <a:gd name="T70" fmla="*/ 33 w 539"/>
                  <a:gd name="T71" fmla="*/ 46 h 493"/>
                  <a:gd name="T72" fmla="*/ 29 w 539"/>
                  <a:gd name="T73" fmla="*/ 45 h 493"/>
                  <a:gd name="T74" fmla="*/ 26 w 539"/>
                  <a:gd name="T75" fmla="*/ 44 h 493"/>
                  <a:gd name="T76" fmla="*/ 23 w 539"/>
                  <a:gd name="T77" fmla="*/ 43 h 493"/>
                  <a:gd name="T78" fmla="*/ 20 w 539"/>
                  <a:gd name="T79" fmla="*/ 41 h 493"/>
                  <a:gd name="T80" fmla="*/ 18 w 539"/>
                  <a:gd name="T81" fmla="*/ 39 h 493"/>
                  <a:gd name="T82" fmla="*/ 16 w 539"/>
                  <a:gd name="T83" fmla="*/ 37 h 493"/>
                  <a:gd name="T84" fmla="*/ 15 w 539"/>
                  <a:gd name="T85" fmla="*/ 35 h 493"/>
                  <a:gd name="T86" fmla="*/ 14 w 539"/>
                  <a:gd name="T87" fmla="*/ 33 h 493"/>
                  <a:gd name="T88" fmla="*/ 14 w 539"/>
                  <a:gd name="T89" fmla="*/ 30 h 493"/>
                  <a:gd name="T90" fmla="*/ 14 w 539"/>
                  <a:gd name="T91" fmla="*/ 28 h 493"/>
                  <a:gd name="T92" fmla="*/ 14 w 539"/>
                  <a:gd name="T93" fmla="*/ 25 h 493"/>
                  <a:gd name="T94" fmla="*/ 15 w 539"/>
                  <a:gd name="T95" fmla="*/ 23 h 493"/>
                  <a:gd name="T96" fmla="*/ 16 w 539"/>
                  <a:gd name="T97" fmla="*/ 20 h 493"/>
                  <a:gd name="T98" fmla="*/ 17 w 539"/>
                  <a:gd name="T99" fmla="*/ 18 h 493"/>
                  <a:gd name="T100" fmla="*/ 19 w 539"/>
                  <a:gd name="T101" fmla="*/ 14 h 493"/>
                  <a:gd name="T102" fmla="*/ 21 w 539"/>
                  <a:gd name="T103" fmla="*/ 11 h 493"/>
                  <a:gd name="T104" fmla="*/ 21 w 539"/>
                  <a:gd name="T105" fmla="*/ 8 h 493"/>
                  <a:gd name="T106" fmla="*/ 20 w 539"/>
                  <a:gd name="T107" fmla="*/ 6 h 493"/>
                  <a:gd name="T108" fmla="*/ 18 w 539"/>
                  <a:gd name="T109" fmla="*/ 5 h 493"/>
                  <a:gd name="T110" fmla="*/ 16 w 539"/>
                  <a:gd name="T111" fmla="*/ 5 h 493"/>
                  <a:gd name="T112" fmla="*/ 14 w 539"/>
                  <a:gd name="T113" fmla="*/ 5 h 493"/>
                  <a:gd name="T114" fmla="*/ 12 w 539"/>
                  <a:gd name="T115" fmla="*/ 5 h 493"/>
                  <a:gd name="T116" fmla="*/ 9 w 539"/>
                  <a:gd name="T117" fmla="*/ 5 h 493"/>
                  <a:gd name="T118" fmla="*/ 7 w 539"/>
                  <a:gd name="T119" fmla="*/ 5 h 493"/>
                  <a:gd name="T120" fmla="*/ 4 w 539"/>
                  <a:gd name="T121" fmla="*/ 6 h 493"/>
                  <a:gd name="T122" fmla="*/ 2 w 539"/>
                  <a:gd name="T123" fmla="*/ 7 h 493"/>
                  <a:gd name="T124" fmla="*/ 0 w 539"/>
                  <a:gd name="T125" fmla="*/ 7 h 49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39"/>
                  <a:gd name="T190" fmla="*/ 0 h 493"/>
                  <a:gd name="T191" fmla="*/ 539 w 539"/>
                  <a:gd name="T192" fmla="*/ 493 h 493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39" h="493">
                    <a:moveTo>
                      <a:pt x="0" y="23"/>
                    </a:moveTo>
                    <a:lnTo>
                      <a:pt x="0" y="22"/>
                    </a:lnTo>
                    <a:lnTo>
                      <a:pt x="1" y="22"/>
                    </a:lnTo>
                    <a:lnTo>
                      <a:pt x="5" y="21"/>
                    </a:lnTo>
                    <a:lnTo>
                      <a:pt x="9" y="19"/>
                    </a:lnTo>
                    <a:lnTo>
                      <a:pt x="14" y="18"/>
                    </a:lnTo>
                    <a:lnTo>
                      <a:pt x="20" y="17"/>
                    </a:lnTo>
                    <a:lnTo>
                      <a:pt x="24" y="16"/>
                    </a:lnTo>
                    <a:lnTo>
                      <a:pt x="28" y="16"/>
                    </a:lnTo>
                    <a:lnTo>
                      <a:pt x="32" y="14"/>
                    </a:lnTo>
                    <a:lnTo>
                      <a:pt x="37" y="14"/>
                    </a:lnTo>
                    <a:lnTo>
                      <a:pt x="40" y="13"/>
                    </a:lnTo>
                    <a:lnTo>
                      <a:pt x="44" y="12"/>
                    </a:lnTo>
                    <a:lnTo>
                      <a:pt x="49" y="10"/>
                    </a:lnTo>
                    <a:lnTo>
                      <a:pt x="54" y="10"/>
                    </a:lnTo>
                    <a:lnTo>
                      <a:pt x="58" y="9"/>
                    </a:lnTo>
                    <a:lnTo>
                      <a:pt x="63" y="8"/>
                    </a:lnTo>
                    <a:lnTo>
                      <a:pt x="68" y="7"/>
                    </a:lnTo>
                    <a:lnTo>
                      <a:pt x="74" y="7"/>
                    </a:lnTo>
                    <a:lnTo>
                      <a:pt x="79" y="5"/>
                    </a:lnTo>
                    <a:lnTo>
                      <a:pt x="85" y="4"/>
                    </a:lnTo>
                    <a:lnTo>
                      <a:pt x="91" y="4"/>
                    </a:lnTo>
                    <a:lnTo>
                      <a:pt x="96" y="3"/>
                    </a:lnTo>
                    <a:lnTo>
                      <a:pt x="102" y="3"/>
                    </a:lnTo>
                    <a:lnTo>
                      <a:pt x="108" y="2"/>
                    </a:lnTo>
                    <a:lnTo>
                      <a:pt x="113" y="2"/>
                    </a:lnTo>
                    <a:lnTo>
                      <a:pt x="120" y="2"/>
                    </a:lnTo>
                    <a:lnTo>
                      <a:pt x="126" y="2"/>
                    </a:lnTo>
                    <a:lnTo>
                      <a:pt x="131" y="0"/>
                    </a:lnTo>
                    <a:lnTo>
                      <a:pt x="137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5" y="0"/>
                    </a:lnTo>
                    <a:lnTo>
                      <a:pt x="161" y="0"/>
                    </a:lnTo>
                    <a:lnTo>
                      <a:pt x="168" y="0"/>
                    </a:lnTo>
                    <a:lnTo>
                      <a:pt x="173" y="0"/>
                    </a:lnTo>
                    <a:lnTo>
                      <a:pt x="179" y="0"/>
                    </a:lnTo>
                    <a:lnTo>
                      <a:pt x="184" y="0"/>
                    </a:lnTo>
                    <a:lnTo>
                      <a:pt x="190" y="2"/>
                    </a:lnTo>
                    <a:lnTo>
                      <a:pt x="195" y="2"/>
                    </a:lnTo>
                    <a:lnTo>
                      <a:pt x="202" y="3"/>
                    </a:lnTo>
                    <a:lnTo>
                      <a:pt x="207" y="4"/>
                    </a:lnTo>
                    <a:lnTo>
                      <a:pt x="213" y="7"/>
                    </a:lnTo>
                    <a:lnTo>
                      <a:pt x="217" y="7"/>
                    </a:lnTo>
                    <a:lnTo>
                      <a:pt x="222" y="8"/>
                    </a:lnTo>
                    <a:lnTo>
                      <a:pt x="227" y="10"/>
                    </a:lnTo>
                    <a:lnTo>
                      <a:pt x="232" y="12"/>
                    </a:lnTo>
                    <a:lnTo>
                      <a:pt x="237" y="14"/>
                    </a:lnTo>
                    <a:lnTo>
                      <a:pt x="242" y="16"/>
                    </a:lnTo>
                    <a:lnTo>
                      <a:pt x="246" y="18"/>
                    </a:lnTo>
                    <a:lnTo>
                      <a:pt x="250" y="22"/>
                    </a:lnTo>
                    <a:lnTo>
                      <a:pt x="253" y="24"/>
                    </a:lnTo>
                    <a:lnTo>
                      <a:pt x="257" y="27"/>
                    </a:lnTo>
                    <a:lnTo>
                      <a:pt x="261" y="29"/>
                    </a:lnTo>
                    <a:lnTo>
                      <a:pt x="265" y="33"/>
                    </a:lnTo>
                    <a:lnTo>
                      <a:pt x="267" y="37"/>
                    </a:lnTo>
                    <a:lnTo>
                      <a:pt x="270" y="41"/>
                    </a:lnTo>
                    <a:lnTo>
                      <a:pt x="272" y="45"/>
                    </a:lnTo>
                    <a:lnTo>
                      <a:pt x="276" y="50"/>
                    </a:lnTo>
                    <a:lnTo>
                      <a:pt x="277" y="53"/>
                    </a:lnTo>
                    <a:lnTo>
                      <a:pt x="279" y="57"/>
                    </a:lnTo>
                    <a:lnTo>
                      <a:pt x="280" y="61"/>
                    </a:lnTo>
                    <a:lnTo>
                      <a:pt x="281" y="66"/>
                    </a:lnTo>
                    <a:lnTo>
                      <a:pt x="282" y="70"/>
                    </a:lnTo>
                    <a:lnTo>
                      <a:pt x="284" y="74"/>
                    </a:lnTo>
                    <a:lnTo>
                      <a:pt x="284" y="77"/>
                    </a:lnTo>
                    <a:lnTo>
                      <a:pt x="284" y="82"/>
                    </a:lnTo>
                    <a:lnTo>
                      <a:pt x="284" y="86"/>
                    </a:lnTo>
                    <a:lnTo>
                      <a:pt x="284" y="90"/>
                    </a:lnTo>
                    <a:lnTo>
                      <a:pt x="282" y="94"/>
                    </a:lnTo>
                    <a:lnTo>
                      <a:pt x="282" y="97"/>
                    </a:lnTo>
                    <a:lnTo>
                      <a:pt x="281" y="101"/>
                    </a:lnTo>
                    <a:lnTo>
                      <a:pt x="281" y="105"/>
                    </a:lnTo>
                    <a:lnTo>
                      <a:pt x="280" y="109"/>
                    </a:lnTo>
                    <a:lnTo>
                      <a:pt x="280" y="114"/>
                    </a:lnTo>
                    <a:lnTo>
                      <a:pt x="277" y="118"/>
                    </a:lnTo>
                    <a:lnTo>
                      <a:pt x="276" y="121"/>
                    </a:lnTo>
                    <a:lnTo>
                      <a:pt x="275" y="125"/>
                    </a:lnTo>
                    <a:lnTo>
                      <a:pt x="273" y="129"/>
                    </a:lnTo>
                    <a:lnTo>
                      <a:pt x="271" y="133"/>
                    </a:lnTo>
                    <a:lnTo>
                      <a:pt x="270" y="137"/>
                    </a:lnTo>
                    <a:lnTo>
                      <a:pt x="267" y="140"/>
                    </a:lnTo>
                    <a:lnTo>
                      <a:pt x="266" y="144"/>
                    </a:lnTo>
                    <a:lnTo>
                      <a:pt x="263" y="148"/>
                    </a:lnTo>
                    <a:lnTo>
                      <a:pt x="261" y="152"/>
                    </a:lnTo>
                    <a:lnTo>
                      <a:pt x="258" y="155"/>
                    </a:lnTo>
                    <a:lnTo>
                      <a:pt x="256" y="159"/>
                    </a:lnTo>
                    <a:lnTo>
                      <a:pt x="253" y="163"/>
                    </a:lnTo>
                    <a:lnTo>
                      <a:pt x="252" y="168"/>
                    </a:lnTo>
                    <a:lnTo>
                      <a:pt x="250" y="172"/>
                    </a:lnTo>
                    <a:lnTo>
                      <a:pt x="248" y="176"/>
                    </a:lnTo>
                    <a:lnTo>
                      <a:pt x="245" y="179"/>
                    </a:lnTo>
                    <a:lnTo>
                      <a:pt x="242" y="183"/>
                    </a:lnTo>
                    <a:lnTo>
                      <a:pt x="239" y="187"/>
                    </a:lnTo>
                    <a:lnTo>
                      <a:pt x="237" y="192"/>
                    </a:lnTo>
                    <a:lnTo>
                      <a:pt x="234" y="196"/>
                    </a:lnTo>
                    <a:lnTo>
                      <a:pt x="232" y="200"/>
                    </a:lnTo>
                    <a:lnTo>
                      <a:pt x="229" y="205"/>
                    </a:lnTo>
                    <a:lnTo>
                      <a:pt x="228" y="210"/>
                    </a:lnTo>
                    <a:lnTo>
                      <a:pt x="226" y="213"/>
                    </a:lnTo>
                    <a:lnTo>
                      <a:pt x="223" y="217"/>
                    </a:lnTo>
                    <a:lnTo>
                      <a:pt x="221" y="222"/>
                    </a:lnTo>
                    <a:lnTo>
                      <a:pt x="218" y="227"/>
                    </a:lnTo>
                    <a:lnTo>
                      <a:pt x="217" y="231"/>
                    </a:lnTo>
                    <a:lnTo>
                      <a:pt x="214" y="236"/>
                    </a:lnTo>
                    <a:lnTo>
                      <a:pt x="213" y="241"/>
                    </a:lnTo>
                    <a:lnTo>
                      <a:pt x="212" y="246"/>
                    </a:lnTo>
                    <a:lnTo>
                      <a:pt x="209" y="250"/>
                    </a:lnTo>
                    <a:lnTo>
                      <a:pt x="208" y="255"/>
                    </a:lnTo>
                    <a:lnTo>
                      <a:pt x="207" y="260"/>
                    </a:lnTo>
                    <a:lnTo>
                      <a:pt x="205" y="265"/>
                    </a:lnTo>
                    <a:lnTo>
                      <a:pt x="204" y="270"/>
                    </a:lnTo>
                    <a:lnTo>
                      <a:pt x="203" y="275"/>
                    </a:lnTo>
                    <a:lnTo>
                      <a:pt x="203" y="280"/>
                    </a:lnTo>
                    <a:lnTo>
                      <a:pt x="203" y="286"/>
                    </a:lnTo>
                    <a:lnTo>
                      <a:pt x="202" y="292"/>
                    </a:lnTo>
                    <a:lnTo>
                      <a:pt x="202" y="297"/>
                    </a:lnTo>
                    <a:lnTo>
                      <a:pt x="202" y="303"/>
                    </a:lnTo>
                    <a:lnTo>
                      <a:pt x="203" y="308"/>
                    </a:lnTo>
                    <a:lnTo>
                      <a:pt x="203" y="314"/>
                    </a:lnTo>
                    <a:lnTo>
                      <a:pt x="204" y="319"/>
                    </a:lnTo>
                    <a:lnTo>
                      <a:pt x="204" y="326"/>
                    </a:lnTo>
                    <a:lnTo>
                      <a:pt x="207" y="332"/>
                    </a:lnTo>
                    <a:lnTo>
                      <a:pt x="207" y="337"/>
                    </a:lnTo>
                    <a:lnTo>
                      <a:pt x="209" y="343"/>
                    </a:lnTo>
                    <a:lnTo>
                      <a:pt x="211" y="348"/>
                    </a:lnTo>
                    <a:lnTo>
                      <a:pt x="214" y="353"/>
                    </a:lnTo>
                    <a:lnTo>
                      <a:pt x="217" y="358"/>
                    </a:lnTo>
                    <a:lnTo>
                      <a:pt x="219" y="363"/>
                    </a:lnTo>
                    <a:lnTo>
                      <a:pt x="223" y="368"/>
                    </a:lnTo>
                    <a:lnTo>
                      <a:pt x="228" y="373"/>
                    </a:lnTo>
                    <a:lnTo>
                      <a:pt x="231" y="376"/>
                    </a:lnTo>
                    <a:lnTo>
                      <a:pt x="236" y="381"/>
                    </a:lnTo>
                    <a:lnTo>
                      <a:pt x="241" y="385"/>
                    </a:lnTo>
                    <a:lnTo>
                      <a:pt x="246" y="390"/>
                    </a:lnTo>
                    <a:lnTo>
                      <a:pt x="251" y="392"/>
                    </a:lnTo>
                    <a:lnTo>
                      <a:pt x="256" y="396"/>
                    </a:lnTo>
                    <a:lnTo>
                      <a:pt x="263" y="399"/>
                    </a:lnTo>
                    <a:lnTo>
                      <a:pt x="270" y="402"/>
                    </a:lnTo>
                    <a:lnTo>
                      <a:pt x="275" y="405"/>
                    </a:lnTo>
                    <a:lnTo>
                      <a:pt x="281" y="407"/>
                    </a:lnTo>
                    <a:lnTo>
                      <a:pt x="287" y="410"/>
                    </a:lnTo>
                    <a:lnTo>
                      <a:pt x="294" y="414"/>
                    </a:lnTo>
                    <a:lnTo>
                      <a:pt x="300" y="415"/>
                    </a:lnTo>
                    <a:lnTo>
                      <a:pt x="308" y="419"/>
                    </a:lnTo>
                    <a:lnTo>
                      <a:pt x="315" y="420"/>
                    </a:lnTo>
                    <a:lnTo>
                      <a:pt x="323" y="423"/>
                    </a:lnTo>
                    <a:lnTo>
                      <a:pt x="329" y="424"/>
                    </a:lnTo>
                    <a:lnTo>
                      <a:pt x="336" y="426"/>
                    </a:lnTo>
                    <a:lnTo>
                      <a:pt x="344" y="428"/>
                    </a:lnTo>
                    <a:lnTo>
                      <a:pt x="352" y="430"/>
                    </a:lnTo>
                    <a:lnTo>
                      <a:pt x="359" y="431"/>
                    </a:lnTo>
                    <a:lnTo>
                      <a:pt x="367" y="433"/>
                    </a:lnTo>
                    <a:lnTo>
                      <a:pt x="374" y="434"/>
                    </a:lnTo>
                    <a:lnTo>
                      <a:pt x="382" y="435"/>
                    </a:lnTo>
                    <a:lnTo>
                      <a:pt x="389" y="436"/>
                    </a:lnTo>
                    <a:lnTo>
                      <a:pt x="397" y="436"/>
                    </a:lnTo>
                    <a:lnTo>
                      <a:pt x="403" y="438"/>
                    </a:lnTo>
                    <a:lnTo>
                      <a:pt x="411" y="439"/>
                    </a:lnTo>
                    <a:lnTo>
                      <a:pt x="418" y="439"/>
                    </a:lnTo>
                    <a:lnTo>
                      <a:pt x="426" y="440"/>
                    </a:lnTo>
                    <a:lnTo>
                      <a:pt x="432" y="440"/>
                    </a:lnTo>
                    <a:lnTo>
                      <a:pt x="440" y="441"/>
                    </a:lnTo>
                    <a:lnTo>
                      <a:pt x="446" y="441"/>
                    </a:lnTo>
                    <a:lnTo>
                      <a:pt x="452" y="441"/>
                    </a:lnTo>
                    <a:lnTo>
                      <a:pt x="459" y="441"/>
                    </a:lnTo>
                    <a:lnTo>
                      <a:pt x="466" y="443"/>
                    </a:lnTo>
                    <a:lnTo>
                      <a:pt x="473" y="443"/>
                    </a:lnTo>
                    <a:lnTo>
                      <a:pt x="479" y="443"/>
                    </a:lnTo>
                    <a:lnTo>
                      <a:pt x="484" y="443"/>
                    </a:lnTo>
                    <a:lnTo>
                      <a:pt x="490" y="444"/>
                    </a:lnTo>
                    <a:lnTo>
                      <a:pt x="495" y="444"/>
                    </a:lnTo>
                    <a:lnTo>
                      <a:pt x="500" y="444"/>
                    </a:lnTo>
                    <a:lnTo>
                      <a:pt x="505" y="444"/>
                    </a:lnTo>
                    <a:lnTo>
                      <a:pt x="510" y="444"/>
                    </a:lnTo>
                    <a:lnTo>
                      <a:pt x="514" y="444"/>
                    </a:lnTo>
                    <a:lnTo>
                      <a:pt x="518" y="444"/>
                    </a:lnTo>
                    <a:lnTo>
                      <a:pt x="522" y="444"/>
                    </a:lnTo>
                    <a:lnTo>
                      <a:pt x="525" y="444"/>
                    </a:lnTo>
                    <a:lnTo>
                      <a:pt x="530" y="444"/>
                    </a:lnTo>
                    <a:lnTo>
                      <a:pt x="534" y="444"/>
                    </a:lnTo>
                    <a:lnTo>
                      <a:pt x="538" y="444"/>
                    </a:lnTo>
                    <a:lnTo>
                      <a:pt x="539" y="444"/>
                    </a:lnTo>
                    <a:lnTo>
                      <a:pt x="503" y="492"/>
                    </a:lnTo>
                    <a:lnTo>
                      <a:pt x="500" y="492"/>
                    </a:lnTo>
                    <a:lnTo>
                      <a:pt x="495" y="492"/>
                    </a:lnTo>
                    <a:lnTo>
                      <a:pt x="490" y="492"/>
                    </a:lnTo>
                    <a:lnTo>
                      <a:pt x="485" y="492"/>
                    </a:lnTo>
                    <a:lnTo>
                      <a:pt x="480" y="492"/>
                    </a:lnTo>
                    <a:lnTo>
                      <a:pt x="475" y="493"/>
                    </a:lnTo>
                    <a:lnTo>
                      <a:pt x="471" y="492"/>
                    </a:lnTo>
                    <a:lnTo>
                      <a:pt x="468" y="492"/>
                    </a:lnTo>
                    <a:lnTo>
                      <a:pt x="464" y="492"/>
                    </a:lnTo>
                    <a:lnTo>
                      <a:pt x="460" y="492"/>
                    </a:lnTo>
                    <a:lnTo>
                      <a:pt x="456" y="492"/>
                    </a:lnTo>
                    <a:lnTo>
                      <a:pt x="452" y="492"/>
                    </a:lnTo>
                    <a:lnTo>
                      <a:pt x="449" y="492"/>
                    </a:lnTo>
                    <a:lnTo>
                      <a:pt x="445" y="492"/>
                    </a:lnTo>
                    <a:lnTo>
                      <a:pt x="440" y="492"/>
                    </a:lnTo>
                    <a:lnTo>
                      <a:pt x="435" y="492"/>
                    </a:lnTo>
                    <a:lnTo>
                      <a:pt x="430" y="491"/>
                    </a:lnTo>
                    <a:lnTo>
                      <a:pt x="426" y="491"/>
                    </a:lnTo>
                    <a:lnTo>
                      <a:pt x="421" y="491"/>
                    </a:lnTo>
                    <a:lnTo>
                      <a:pt x="416" y="491"/>
                    </a:lnTo>
                    <a:lnTo>
                      <a:pt x="411" y="489"/>
                    </a:lnTo>
                    <a:lnTo>
                      <a:pt x="407" y="489"/>
                    </a:lnTo>
                    <a:lnTo>
                      <a:pt x="401" y="488"/>
                    </a:lnTo>
                    <a:lnTo>
                      <a:pt x="396" y="488"/>
                    </a:lnTo>
                    <a:lnTo>
                      <a:pt x="389" y="487"/>
                    </a:lnTo>
                    <a:lnTo>
                      <a:pt x="384" y="487"/>
                    </a:lnTo>
                    <a:lnTo>
                      <a:pt x="379" y="486"/>
                    </a:lnTo>
                    <a:lnTo>
                      <a:pt x="373" y="484"/>
                    </a:lnTo>
                    <a:lnTo>
                      <a:pt x="368" y="484"/>
                    </a:lnTo>
                    <a:lnTo>
                      <a:pt x="363" y="483"/>
                    </a:lnTo>
                    <a:lnTo>
                      <a:pt x="357" y="482"/>
                    </a:lnTo>
                    <a:lnTo>
                      <a:pt x="352" y="481"/>
                    </a:lnTo>
                    <a:lnTo>
                      <a:pt x="345" y="479"/>
                    </a:lnTo>
                    <a:lnTo>
                      <a:pt x="340" y="479"/>
                    </a:lnTo>
                    <a:lnTo>
                      <a:pt x="334" y="477"/>
                    </a:lnTo>
                    <a:lnTo>
                      <a:pt x="329" y="477"/>
                    </a:lnTo>
                    <a:lnTo>
                      <a:pt x="323" y="474"/>
                    </a:lnTo>
                    <a:lnTo>
                      <a:pt x="318" y="474"/>
                    </a:lnTo>
                    <a:lnTo>
                      <a:pt x="311" y="472"/>
                    </a:lnTo>
                    <a:lnTo>
                      <a:pt x="305" y="470"/>
                    </a:lnTo>
                    <a:lnTo>
                      <a:pt x="299" y="468"/>
                    </a:lnTo>
                    <a:lnTo>
                      <a:pt x="294" y="467"/>
                    </a:lnTo>
                    <a:lnTo>
                      <a:pt x="287" y="465"/>
                    </a:lnTo>
                    <a:lnTo>
                      <a:pt x="282" y="463"/>
                    </a:lnTo>
                    <a:lnTo>
                      <a:pt x="276" y="462"/>
                    </a:lnTo>
                    <a:lnTo>
                      <a:pt x="271" y="459"/>
                    </a:lnTo>
                    <a:lnTo>
                      <a:pt x="265" y="457"/>
                    </a:lnTo>
                    <a:lnTo>
                      <a:pt x="260" y="455"/>
                    </a:lnTo>
                    <a:lnTo>
                      <a:pt x="253" y="453"/>
                    </a:lnTo>
                    <a:lnTo>
                      <a:pt x="248" y="450"/>
                    </a:lnTo>
                    <a:lnTo>
                      <a:pt x="242" y="448"/>
                    </a:lnTo>
                    <a:lnTo>
                      <a:pt x="237" y="445"/>
                    </a:lnTo>
                    <a:lnTo>
                      <a:pt x="233" y="443"/>
                    </a:lnTo>
                    <a:lnTo>
                      <a:pt x="228" y="440"/>
                    </a:lnTo>
                    <a:lnTo>
                      <a:pt x="222" y="436"/>
                    </a:lnTo>
                    <a:lnTo>
                      <a:pt x="217" y="433"/>
                    </a:lnTo>
                    <a:lnTo>
                      <a:pt x="212" y="430"/>
                    </a:lnTo>
                    <a:lnTo>
                      <a:pt x="208" y="426"/>
                    </a:lnTo>
                    <a:lnTo>
                      <a:pt x="203" y="423"/>
                    </a:lnTo>
                    <a:lnTo>
                      <a:pt x="199" y="420"/>
                    </a:lnTo>
                    <a:lnTo>
                      <a:pt x="195" y="416"/>
                    </a:lnTo>
                    <a:lnTo>
                      <a:pt x="192" y="414"/>
                    </a:lnTo>
                    <a:lnTo>
                      <a:pt x="188" y="410"/>
                    </a:lnTo>
                    <a:lnTo>
                      <a:pt x="184" y="406"/>
                    </a:lnTo>
                    <a:lnTo>
                      <a:pt x="180" y="402"/>
                    </a:lnTo>
                    <a:lnTo>
                      <a:pt x="178" y="399"/>
                    </a:lnTo>
                    <a:lnTo>
                      <a:pt x="174" y="396"/>
                    </a:lnTo>
                    <a:lnTo>
                      <a:pt x="171" y="391"/>
                    </a:lnTo>
                    <a:lnTo>
                      <a:pt x="169" y="387"/>
                    </a:lnTo>
                    <a:lnTo>
                      <a:pt x="168" y="385"/>
                    </a:lnTo>
                    <a:lnTo>
                      <a:pt x="165" y="380"/>
                    </a:lnTo>
                    <a:lnTo>
                      <a:pt x="163" y="375"/>
                    </a:lnTo>
                    <a:lnTo>
                      <a:pt x="160" y="371"/>
                    </a:lnTo>
                    <a:lnTo>
                      <a:pt x="159" y="367"/>
                    </a:lnTo>
                    <a:lnTo>
                      <a:pt x="158" y="362"/>
                    </a:lnTo>
                    <a:lnTo>
                      <a:pt x="155" y="358"/>
                    </a:lnTo>
                    <a:lnTo>
                      <a:pt x="154" y="355"/>
                    </a:lnTo>
                    <a:lnTo>
                      <a:pt x="154" y="351"/>
                    </a:lnTo>
                    <a:lnTo>
                      <a:pt x="151" y="346"/>
                    </a:lnTo>
                    <a:lnTo>
                      <a:pt x="151" y="342"/>
                    </a:lnTo>
                    <a:lnTo>
                      <a:pt x="150" y="337"/>
                    </a:lnTo>
                    <a:lnTo>
                      <a:pt x="150" y="333"/>
                    </a:lnTo>
                    <a:lnTo>
                      <a:pt x="149" y="329"/>
                    </a:lnTo>
                    <a:lnTo>
                      <a:pt x="149" y="324"/>
                    </a:lnTo>
                    <a:lnTo>
                      <a:pt x="149" y="320"/>
                    </a:lnTo>
                    <a:lnTo>
                      <a:pt x="149" y="317"/>
                    </a:lnTo>
                    <a:lnTo>
                      <a:pt x="149" y="312"/>
                    </a:lnTo>
                    <a:lnTo>
                      <a:pt x="149" y="307"/>
                    </a:lnTo>
                    <a:lnTo>
                      <a:pt x="149" y="303"/>
                    </a:lnTo>
                    <a:lnTo>
                      <a:pt x="149" y="298"/>
                    </a:lnTo>
                    <a:lnTo>
                      <a:pt x="149" y="293"/>
                    </a:lnTo>
                    <a:lnTo>
                      <a:pt x="149" y="289"/>
                    </a:lnTo>
                    <a:lnTo>
                      <a:pt x="150" y="284"/>
                    </a:lnTo>
                    <a:lnTo>
                      <a:pt x="151" y="280"/>
                    </a:lnTo>
                    <a:lnTo>
                      <a:pt x="151" y="275"/>
                    </a:lnTo>
                    <a:lnTo>
                      <a:pt x="153" y="271"/>
                    </a:lnTo>
                    <a:lnTo>
                      <a:pt x="153" y="266"/>
                    </a:lnTo>
                    <a:lnTo>
                      <a:pt x="154" y="263"/>
                    </a:lnTo>
                    <a:lnTo>
                      <a:pt x="155" y="259"/>
                    </a:lnTo>
                    <a:lnTo>
                      <a:pt x="156" y="254"/>
                    </a:lnTo>
                    <a:lnTo>
                      <a:pt x="158" y="250"/>
                    </a:lnTo>
                    <a:lnTo>
                      <a:pt x="159" y="246"/>
                    </a:lnTo>
                    <a:lnTo>
                      <a:pt x="160" y="242"/>
                    </a:lnTo>
                    <a:lnTo>
                      <a:pt x="161" y="237"/>
                    </a:lnTo>
                    <a:lnTo>
                      <a:pt x="163" y="234"/>
                    </a:lnTo>
                    <a:lnTo>
                      <a:pt x="164" y="230"/>
                    </a:lnTo>
                    <a:lnTo>
                      <a:pt x="165" y="226"/>
                    </a:lnTo>
                    <a:lnTo>
                      <a:pt x="168" y="222"/>
                    </a:lnTo>
                    <a:lnTo>
                      <a:pt x="169" y="218"/>
                    </a:lnTo>
                    <a:lnTo>
                      <a:pt x="171" y="215"/>
                    </a:lnTo>
                    <a:lnTo>
                      <a:pt x="173" y="211"/>
                    </a:lnTo>
                    <a:lnTo>
                      <a:pt x="174" y="207"/>
                    </a:lnTo>
                    <a:lnTo>
                      <a:pt x="176" y="203"/>
                    </a:lnTo>
                    <a:lnTo>
                      <a:pt x="178" y="200"/>
                    </a:lnTo>
                    <a:lnTo>
                      <a:pt x="182" y="192"/>
                    </a:lnTo>
                    <a:lnTo>
                      <a:pt x="187" y="187"/>
                    </a:lnTo>
                    <a:lnTo>
                      <a:pt x="189" y="179"/>
                    </a:lnTo>
                    <a:lnTo>
                      <a:pt x="193" y="173"/>
                    </a:lnTo>
                    <a:lnTo>
                      <a:pt x="197" y="167"/>
                    </a:lnTo>
                    <a:lnTo>
                      <a:pt x="200" y="162"/>
                    </a:lnTo>
                    <a:lnTo>
                      <a:pt x="204" y="155"/>
                    </a:lnTo>
                    <a:lnTo>
                      <a:pt x="208" y="149"/>
                    </a:lnTo>
                    <a:lnTo>
                      <a:pt x="211" y="144"/>
                    </a:lnTo>
                    <a:lnTo>
                      <a:pt x="214" y="138"/>
                    </a:lnTo>
                    <a:lnTo>
                      <a:pt x="217" y="133"/>
                    </a:lnTo>
                    <a:lnTo>
                      <a:pt x="219" y="126"/>
                    </a:lnTo>
                    <a:lnTo>
                      <a:pt x="221" y="121"/>
                    </a:lnTo>
                    <a:lnTo>
                      <a:pt x="223" y="116"/>
                    </a:lnTo>
                    <a:lnTo>
                      <a:pt x="224" y="111"/>
                    </a:lnTo>
                    <a:lnTo>
                      <a:pt x="226" y="106"/>
                    </a:lnTo>
                    <a:lnTo>
                      <a:pt x="227" y="101"/>
                    </a:lnTo>
                    <a:lnTo>
                      <a:pt x="228" y="97"/>
                    </a:lnTo>
                    <a:lnTo>
                      <a:pt x="228" y="92"/>
                    </a:lnTo>
                    <a:lnTo>
                      <a:pt x="228" y="89"/>
                    </a:lnTo>
                    <a:lnTo>
                      <a:pt x="228" y="85"/>
                    </a:lnTo>
                    <a:lnTo>
                      <a:pt x="227" y="81"/>
                    </a:lnTo>
                    <a:lnTo>
                      <a:pt x="226" y="77"/>
                    </a:lnTo>
                    <a:lnTo>
                      <a:pt x="224" y="74"/>
                    </a:lnTo>
                    <a:lnTo>
                      <a:pt x="222" y="70"/>
                    </a:lnTo>
                    <a:lnTo>
                      <a:pt x="219" y="67"/>
                    </a:lnTo>
                    <a:lnTo>
                      <a:pt x="216" y="65"/>
                    </a:lnTo>
                    <a:lnTo>
                      <a:pt x="213" y="62"/>
                    </a:lnTo>
                    <a:lnTo>
                      <a:pt x="208" y="60"/>
                    </a:lnTo>
                    <a:lnTo>
                      <a:pt x="204" y="58"/>
                    </a:lnTo>
                    <a:lnTo>
                      <a:pt x="198" y="56"/>
                    </a:lnTo>
                    <a:lnTo>
                      <a:pt x="193" y="55"/>
                    </a:lnTo>
                    <a:lnTo>
                      <a:pt x="189" y="53"/>
                    </a:lnTo>
                    <a:lnTo>
                      <a:pt x="187" y="53"/>
                    </a:lnTo>
                    <a:lnTo>
                      <a:pt x="183" y="53"/>
                    </a:lnTo>
                    <a:lnTo>
                      <a:pt x="179" y="53"/>
                    </a:lnTo>
                    <a:lnTo>
                      <a:pt x="175" y="52"/>
                    </a:lnTo>
                    <a:lnTo>
                      <a:pt x="171" y="52"/>
                    </a:lnTo>
                    <a:lnTo>
                      <a:pt x="166" y="51"/>
                    </a:lnTo>
                    <a:lnTo>
                      <a:pt x="163" y="51"/>
                    </a:lnTo>
                    <a:lnTo>
                      <a:pt x="159" y="51"/>
                    </a:lnTo>
                    <a:lnTo>
                      <a:pt x="155" y="51"/>
                    </a:lnTo>
                    <a:lnTo>
                      <a:pt x="151" y="51"/>
                    </a:lnTo>
                    <a:lnTo>
                      <a:pt x="148" y="51"/>
                    </a:lnTo>
                    <a:lnTo>
                      <a:pt x="144" y="51"/>
                    </a:lnTo>
                    <a:lnTo>
                      <a:pt x="140" y="51"/>
                    </a:lnTo>
                    <a:lnTo>
                      <a:pt x="135" y="51"/>
                    </a:lnTo>
                    <a:lnTo>
                      <a:pt x="131" y="51"/>
                    </a:lnTo>
                    <a:lnTo>
                      <a:pt x="127" y="51"/>
                    </a:lnTo>
                    <a:lnTo>
                      <a:pt x="124" y="51"/>
                    </a:lnTo>
                    <a:lnTo>
                      <a:pt x="120" y="51"/>
                    </a:lnTo>
                    <a:lnTo>
                      <a:pt x="116" y="52"/>
                    </a:lnTo>
                    <a:lnTo>
                      <a:pt x="112" y="52"/>
                    </a:lnTo>
                    <a:lnTo>
                      <a:pt x="108" y="52"/>
                    </a:lnTo>
                    <a:lnTo>
                      <a:pt x="105" y="52"/>
                    </a:lnTo>
                    <a:lnTo>
                      <a:pt x="101" y="53"/>
                    </a:lnTo>
                    <a:lnTo>
                      <a:pt x="97" y="53"/>
                    </a:lnTo>
                    <a:lnTo>
                      <a:pt x="93" y="53"/>
                    </a:lnTo>
                    <a:lnTo>
                      <a:pt x="90" y="55"/>
                    </a:lnTo>
                    <a:lnTo>
                      <a:pt x="87" y="55"/>
                    </a:lnTo>
                    <a:lnTo>
                      <a:pt x="83" y="55"/>
                    </a:lnTo>
                    <a:lnTo>
                      <a:pt x="79" y="56"/>
                    </a:lnTo>
                    <a:lnTo>
                      <a:pt x="76" y="56"/>
                    </a:lnTo>
                    <a:lnTo>
                      <a:pt x="72" y="57"/>
                    </a:lnTo>
                    <a:lnTo>
                      <a:pt x="66" y="58"/>
                    </a:lnTo>
                    <a:lnTo>
                      <a:pt x="59" y="61"/>
                    </a:lnTo>
                    <a:lnTo>
                      <a:pt x="53" y="61"/>
                    </a:lnTo>
                    <a:lnTo>
                      <a:pt x="47" y="62"/>
                    </a:lnTo>
                    <a:lnTo>
                      <a:pt x="42" y="63"/>
                    </a:lnTo>
                    <a:lnTo>
                      <a:pt x="35" y="66"/>
                    </a:lnTo>
                    <a:lnTo>
                      <a:pt x="30" y="66"/>
                    </a:lnTo>
                    <a:lnTo>
                      <a:pt x="25" y="67"/>
                    </a:lnTo>
                    <a:lnTo>
                      <a:pt x="22" y="68"/>
                    </a:lnTo>
                    <a:lnTo>
                      <a:pt x="18" y="71"/>
                    </a:lnTo>
                    <a:lnTo>
                      <a:pt x="14" y="71"/>
                    </a:lnTo>
                    <a:lnTo>
                      <a:pt x="11" y="72"/>
                    </a:lnTo>
                    <a:lnTo>
                      <a:pt x="8" y="72"/>
                    </a:lnTo>
                    <a:lnTo>
                      <a:pt x="6" y="74"/>
                    </a:lnTo>
                    <a:lnTo>
                      <a:pt x="3" y="75"/>
                    </a:lnTo>
                    <a:lnTo>
                      <a:pt x="3" y="7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Freeform 81"/>
              <p:cNvSpPr>
                <a:spLocks noChangeAspect="1"/>
              </p:cNvSpPr>
              <p:nvPr/>
            </p:nvSpPr>
            <p:spPr bwMode="auto">
              <a:xfrm>
                <a:off x="5125" y="4095"/>
                <a:ext cx="62" cy="47"/>
              </a:xfrm>
              <a:custGeom>
                <a:avLst/>
                <a:gdLst>
                  <a:gd name="T0" fmla="*/ 2 w 664"/>
                  <a:gd name="T1" fmla="*/ 6 h 491"/>
                  <a:gd name="T2" fmla="*/ 4 w 664"/>
                  <a:gd name="T3" fmla="*/ 6 h 491"/>
                  <a:gd name="T4" fmla="*/ 8 w 664"/>
                  <a:gd name="T5" fmla="*/ 5 h 491"/>
                  <a:gd name="T6" fmla="*/ 12 w 664"/>
                  <a:gd name="T7" fmla="*/ 4 h 491"/>
                  <a:gd name="T8" fmla="*/ 16 w 664"/>
                  <a:gd name="T9" fmla="*/ 4 h 491"/>
                  <a:gd name="T10" fmla="*/ 20 w 664"/>
                  <a:gd name="T11" fmla="*/ 5 h 491"/>
                  <a:gd name="T12" fmla="*/ 24 w 664"/>
                  <a:gd name="T13" fmla="*/ 6 h 491"/>
                  <a:gd name="T14" fmla="*/ 28 w 664"/>
                  <a:gd name="T15" fmla="*/ 7 h 491"/>
                  <a:gd name="T16" fmla="*/ 30 w 664"/>
                  <a:gd name="T17" fmla="*/ 10 h 491"/>
                  <a:gd name="T18" fmla="*/ 31 w 664"/>
                  <a:gd name="T19" fmla="*/ 13 h 491"/>
                  <a:gd name="T20" fmla="*/ 31 w 664"/>
                  <a:gd name="T21" fmla="*/ 17 h 491"/>
                  <a:gd name="T22" fmla="*/ 30 w 664"/>
                  <a:gd name="T23" fmla="*/ 20 h 491"/>
                  <a:gd name="T24" fmla="*/ 29 w 664"/>
                  <a:gd name="T25" fmla="*/ 24 h 491"/>
                  <a:gd name="T26" fmla="*/ 27 w 664"/>
                  <a:gd name="T27" fmla="*/ 27 h 491"/>
                  <a:gd name="T28" fmla="*/ 25 w 664"/>
                  <a:gd name="T29" fmla="*/ 31 h 491"/>
                  <a:gd name="T30" fmla="*/ 24 w 664"/>
                  <a:gd name="T31" fmla="*/ 34 h 491"/>
                  <a:gd name="T32" fmla="*/ 24 w 664"/>
                  <a:gd name="T33" fmla="*/ 37 h 491"/>
                  <a:gd name="T34" fmla="*/ 25 w 664"/>
                  <a:gd name="T35" fmla="*/ 40 h 491"/>
                  <a:gd name="T36" fmla="*/ 28 w 664"/>
                  <a:gd name="T37" fmla="*/ 42 h 491"/>
                  <a:gd name="T38" fmla="*/ 31 w 664"/>
                  <a:gd name="T39" fmla="*/ 44 h 491"/>
                  <a:gd name="T40" fmla="*/ 36 w 664"/>
                  <a:gd name="T41" fmla="*/ 45 h 491"/>
                  <a:gd name="T42" fmla="*/ 41 w 664"/>
                  <a:gd name="T43" fmla="*/ 46 h 491"/>
                  <a:gd name="T44" fmla="*/ 46 w 664"/>
                  <a:gd name="T45" fmla="*/ 46 h 491"/>
                  <a:gd name="T46" fmla="*/ 50 w 664"/>
                  <a:gd name="T47" fmla="*/ 47 h 491"/>
                  <a:gd name="T48" fmla="*/ 53 w 664"/>
                  <a:gd name="T49" fmla="*/ 47 h 491"/>
                  <a:gd name="T50" fmla="*/ 56 w 664"/>
                  <a:gd name="T51" fmla="*/ 47 h 491"/>
                  <a:gd name="T52" fmla="*/ 61 w 664"/>
                  <a:gd name="T53" fmla="*/ 42 h 491"/>
                  <a:gd name="T54" fmla="*/ 58 w 664"/>
                  <a:gd name="T55" fmla="*/ 42 h 491"/>
                  <a:gd name="T56" fmla="*/ 55 w 664"/>
                  <a:gd name="T57" fmla="*/ 42 h 491"/>
                  <a:gd name="T58" fmla="*/ 51 w 664"/>
                  <a:gd name="T59" fmla="*/ 42 h 491"/>
                  <a:gd name="T60" fmla="*/ 48 w 664"/>
                  <a:gd name="T61" fmla="*/ 42 h 491"/>
                  <a:gd name="T62" fmla="*/ 44 w 664"/>
                  <a:gd name="T63" fmla="*/ 42 h 491"/>
                  <a:gd name="T64" fmla="*/ 41 w 664"/>
                  <a:gd name="T65" fmla="*/ 41 h 491"/>
                  <a:gd name="T66" fmla="*/ 38 w 664"/>
                  <a:gd name="T67" fmla="*/ 41 h 491"/>
                  <a:gd name="T68" fmla="*/ 36 w 664"/>
                  <a:gd name="T69" fmla="*/ 40 h 491"/>
                  <a:gd name="T70" fmla="*/ 33 w 664"/>
                  <a:gd name="T71" fmla="*/ 39 h 491"/>
                  <a:gd name="T72" fmla="*/ 30 w 664"/>
                  <a:gd name="T73" fmla="*/ 36 h 491"/>
                  <a:gd name="T74" fmla="*/ 30 w 664"/>
                  <a:gd name="T75" fmla="*/ 34 h 491"/>
                  <a:gd name="T76" fmla="*/ 31 w 664"/>
                  <a:gd name="T77" fmla="*/ 30 h 491"/>
                  <a:gd name="T78" fmla="*/ 33 w 664"/>
                  <a:gd name="T79" fmla="*/ 27 h 491"/>
                  <a:gd name="T80" fmla="*/ 34 w 664"/>
                  <a:gd name="T81" fmla="*/ 23 h 491"/>
                  <a:gd name="T82" fmla="*/ 35 w 664"/>
                  <a:gd name="T83" fmla="*/ 21 h 491"/>
                  <a:gd name="T84" fmla="*/ 36 w 664"/>
                  <a:gd name="T85" fmla="*/ 18 h 491"/>
                  <a:gd name="T86" fmla="*/ 36 w 664"/>
                  <a:gd name="T87" fmla="*/ 15 h 491"/>
                  <a:gd name="T88" fmla="*/ 35 w 664"/>
                  <a:gd name="T89" fmla="*/ 11 h 491"/>
                  <a:gd name="T90" fmla="*/ 34 w 664"/>
                  <a:gd name="T91" fmla="*/ 7 h 491"/>
                  <a:gd name="T92" fmla="*/ 31 w 664"/>
                  <a:gd name="T93" fmla="*/ 4 h 491"/>
                  <a:gd name="T94" fmla="*/ 27 w 664"/>
                  <a:gd name="T95" fmla="*/ 2 h 491"/>
                  <a:gd name="T96" fmla="*/ 24 w 664"/>
                  <a:gd name="T97" fmla="*/ 1 h 491"/>
                  <a:gd name="T98" fmla="*/ 21 w 664"/>
                  <a:gd name="T99" fmla="*/ 1 h 491"/>
                  <a:gd name="T100" fmla="*/ 19 w 664"/>
                  <a:gd name="T101" fmla="*/ 0 h 491"/>
                  <a:gd name="T102" fmla="*/ 16 w 664"/>
                  <a:gd name="T103" fmla="*/ 0 h 491"/>
                  <a:gd name="T104" fmla="*/ 13 w 664"/>
                  <a:gd name="T105" fmla="*/ 0 h 491"/>
                  <a:gd name="T106" fmla="*/ 10 w 664"/>
                  <a:gd name="T107" fmla="*/ 0 h 491"/>
                  <a:gd name="T108" fmla="*/ 7 w 664"/>
                  <a:gd name="T109" fmla="*/ 0 h 491"/>
                  <a:gd name="T110" fmla="*/ 5 w 664"/>
                  <a:gd name="T111" fmla="*/ 1 h 491"/>
                  <a:gd name="T112" fmla="*/ 1 w 664"/>
                  <a:gd name="T113" fmla="*/ 2 h 49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4"/>
                  <a:gd name="T172" fmla="*/ 0 h 491"/>
                  <a:gd name="T173" fmla="*/ 664 w 664"/>
                  <a:gd name="T174" fmla="*/ 491 h 49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4" h="491">
                    <a:moveTo>
                      <a:pt x="4" y="69"/>
                    </a:moveTo>
                    <a:lnTo>
                      <a:pt x="4" y="68"/>
                    </a:lnTo>
                    <a:lnTo>
                      <a:pt x="5" y="68"/>
                    </a:lnTo>
                    <a:lnTo>
                      <a:pt x="9" y="67"/>
                    </a:lnTo>
                    <a:lnTo>
                      <a:pt x="14" y="66"/>
                    </a:lnTo>
                    <a:lnTo>
                      <a:pt x="15" y="64"/>
                    </a:lnTo>
                    <a:lnTo>
                      <a:pt x="19" y="64"/>
                    </a:lnTo>
                    <a:lnTo>
                      <a:pt x="22" y="63"/>
                    </a:lnTo>
                    <a:lnTo>
                      <a:pt x="25" y="63"/>
                    </a:lnTo>
                    <a:lnTo>
                      <a:pt x="29" y="62"/>
                    </a:lnTo>
                    <a:lnTo>
                      <a:pt x="33" y="60"/>
                    </a:lnTo>
                    <a:lnTo>
                      <a:pt x="37" y="60"/>
                    </a:lnTo>
                    <a:lnTo>
                      <a:pt x="42" y="59"/>
                    </a:lnTo>
                    <a:lnTo>
                      <a:pt x="45" y="58"/>
                    </a:lnTo>
                    <a:lnTo>
                      <a:pt x="51" y="58"/>
                    </a:lnTo>
                    <a:lnTo>
                      <a:pt x="56" y="57"/>
                    </a:lnTo>
                    <a:lnTo>
                      <a:pt x="61" y="55"/>
                    </a:lnTo>
                    <a:lnTo>
                      <a:pt x="66" y="54"/>
                    </a:lnTo>
                    <a:lnTo>
                      <a:pt x="71" y="54"/>
                    </a:lnTo>
                    <a:lnTo>
                      <a:pt x="77" y="53"/>
                    </a:lnTo>
                    <a:lnTo>
                      <a:pt x="83" y="52"/>
                    </a:lnTo>
                    <a:lnTo>
                      <a:pt x="88" y="50"/>
                    </a:lnTo>
                    <a:lnTo>
                      <a:pt x="95" y="50"/>
                    </a:lnTo>
                    <a:lnTo>
                      <a:pt x="100" y="49"/>
                    </a:lnTo>
                    <a:lnTo>
                      <a:pt x="107" y="49"/>
                    </a:lnTo>
                    <a:lnTo>
                      <a:pt x="112" y="48"/>
                    </a:lnTo>
                    <a:lnTo>
                      <a:pt x="120" y="48"/>
                    </a:lnTo>
                    <a:lnTo>
                      <a:pt x="126" y="47"/>
                    </a:lnTo>
                    <a:lnTo>
                      <a:pt x="132" y="47"/>
                    </a:lnTo>
                    <a:lnTo>
                      <a:pt x="139" y="47"/>
                    </a:lnTo>
                    <a:lnTo>
                      <a:pt x="145" y="45"/>
                    </a:lnTo>
                    <a:lnTo>
                      <a:pt x="151" y="45"/>
                    </a:lnTo>
                    <a:lnTo>
                      <a:pt x="159" y="45"/>
                    </a:lnTo>
                    <a:lnTo>
                      <a:pt x="165" y="45"/>
                    </a:lnTo>
                    <a:lnTo>
                      <a:pt x="171" y="45"/>
                    </a:lnTo>
                    <a:lnTo>
                      <a:pt x="178" y="45"/>
                    </a:lnTo>
                    <a:lnTo>
                      <a:pt x="185" y="45"/>
                    </a:lnTo>
                    <a:lnTo>
                      <a:pt x="192" y="45"/>
                    </a:lnTo>
                    <a:lnTo>
                      <a:pt x="198" y="45"/>
                    </a:lnTo>
                    <a:lnTo>
                      <a:pt x="204" y="47"/>
                    </a:lnTo>
                    <a:lnTo>
                      <a:pt x="211" y="48"/>
                    </a:lnTo>
                    <a:lnTo>
                      <a:pt x="217" y="48"/>
                    </a:lnTo>
                    <a:lnTo>
                      <a:pt x="223" y="49"/>
                    </a:lnTo>
                    <a:lnTo>
                      <a:pt x="229" y="50"/>
                    </a:lnTo>
                    <a:lnTo>
                      <a:pt x="237" y="53"/>
                    </a:lnTo>
                    <a:lnTo>
                      <a:pt x="242" y="54"/>
                    </a:lnTo>
                    <a:lnTo>
                      <a:pt x="248" y="55"/>
                    </a:lnTo>
                    <a:lnTo>
                      <a:pt x="253" y="57"/>
                    </a:lnTo>
                    <a:lnTo>
                      <a:pt x="260" y="59"/>
                    </a:lnTo>
                    <a:lnTo>
                      <a:pt x="265" y="60"/>
                    </a:lnTo>
                    <a:lnTo>
                      <a:pt x="270" y="63"/>
                    </a:lnTo>
                    <a:lnTo>
                      <a:pt x="276" y="66"/>
                    </a:lnTo>
                    <a:lnTo>
                      <a:pt x="281" y="69"/>
                    </a:lnTo>
                    <a:lnTo>
                      <a:pt x="285" y="72"/>
                    </a:lnTo>
                    <a:lnTo>
                      <a:pt x="290" y="74"/>
                    </a:lnTo>
                    <a:lnTo>
                      <a:pt x="295" y="78"/>
                    </a:lnTo>
                    <a:lnTo>
                      <a:pt x="300" y="82"/>
                    </a:lnTo>
                    <a:lnTo>
                      <a:pt x="304" y="86"/>
                    </a:lnTo>
                    <a:lnTo>
                      <a:pt x="308" y="89"/>
                    </a:lnTo>
                    <a:lnTo>
                      <a:pt x="311" y="94"/>
                    </a:lnTo>
                    <a:lnTo>
                      <a:pt x="315" y="100"/>
                    </a:lnTo>
                    <a:lnTo>
                      <a:pt x="318" y="103"/>
                    </a:lnTo>
                    <a:lnTo>
                      <a:pt x="321" y="108"/>
                    </a:lnTo>
                    <a:lnTo>
                      <a:pt x="324" y="112"/>
                    </a:lnTo>
                    <a:lnTo>
                      <a:pt x="326" y="117"/>
                    </a:lnTo>
                    <a:lnTo>
                      <a:pt x="328" y="122"/>
                    </a:lnTo>
                    <a:lnTo>
                      <a:pt x="329" y="127"/>
                    </a:lnTo>
                    <a:lnTo>
                      <a:pt x="330" y="131"/>
                    </a:lnTo>
                    <a:lnTo>
                      <a:pt x="333" y="136"/>
                    </a:lnTo>
                    <a:lnTo>
                      <a:pt x="333" y="141"/>
                    </a:lnTo>
                    <a:lnTo>
                      <a:pt x="333" y="146"/>
                    </a:lnTo>
                    <a:lnTo>
                      <a:pt x="333" y="151"/>
                    </a:lnTo>
                    <a:lnTo>
                      <a:pt x="334" y="156"/>
                    </a:lnTo>
                    <a:lnTo>
                      <a:pt x="333" y="161"/>
                    </a:lnTo>
                    <a:lnTo>
                      <a:pt x="333" y="166"/>
                    </a:lnTo>
                    <a:lnTo>
                      <a:pt x="333" y="171"/>
                    </a:lnTo>
                    <a:lnTo>
                      <a:pt x="333" y="176"/>
                    </a:lnTo>
                    <a:lnTo>
                      <a:pt x="331" y="181"/>
                    </a:lnTo>
                    <a:lnTo>
                      <a:pt x="330" y="186"/>
                    </a:lnTo>
                    <a:lnTo>
                      <a:pt x="329" y="192"/>
                    </a:lnTo>
                    <a:lnTo>
                      <a:pt x="328" y="197"/>
                    </a:lnTo>
                    <a:lnTo>
                      <a:pt x="325" y="202"/>
                    </a:lnTo>
                    <a:lnTo>
                      <a:pt x="324" y="207"/>
                    </a:lnTo>
                    <a:lnTo>
                      <a:pt x="323" y="212"/>
                    </a:lnTo>
                    <a:lnTo>
                      <a:pt x="321" y="218"/>
                    </a:lnTo>
                    <a:lnTo>
                      <a:pt x="319" y="223"/>
                    </a:lnTo>
                    <a:lnTo>
                      <a:pt x="316" y="228"/>
                    </a:lnTo>
                    <a:lnTo>
                      <a:pt x="314" y="233"/>
                    </a:lnTo>
                    <a:lnTo>
                      <a:pt x="311" y="238"/>
                    </a:lnTo>
                    <a:lnTo>
                      <a:pt x="309" y="243"/>
                    </a:lnTo>
                    <a:lnTo>
                      <a:pt x="308" y="249"/>
                    </a:lnTo>
                    <a:lnTo>
                      <a:pt x="305" y="255"/>
                    </a:lnTo>
                    <a:lnTo>
                      <a:pt x="302" y="260"/>
                    </a:lnTo>
                    <a:lnTo>
                      <a:pt x="300" y="265"/>
                    </a:lnTo>
                    <a:lnTo>
                      <a:pt x="297" y="270"/>
                    </a:lnTo>
                    <a:lnTo>
                      <a:pt x="295" y="275"/>
                    </a:lnTo>
                    <a:lnTo>
                      <a:pt x="292" y="280"/>
                    </a:lnTo>
                    <a:lnTo>
                      <a:pt x="290" y="285"/>
                    </a:lnTo>
                    <a:lnTo>
                      <a:pt x="287" y="290"/>
                    </a:lnTo>
                    <a:lnTo>
                      <a:pt x="285" y="295"/>
                    </a:lnTo>
                    <a:lnTo>
                      <a:pt x="282" y="300"/>
                    </a:lnTo>
                    <a:lnTo>
                      <a:pt x="280" y="305"/>
                    </a:lnTo>
                    <a:lnTo>
                      <a:pt x="277" y="310"/>
                    </a:lnTo>
                    <a:lnTo>
                      <a:pt x="276" y="315"/>
                    </a:lnTo>
                    <a:lnTo>
                      <a:pt x="273" y="320"/>
                    </a:lnTo>
                    <a:lnTo>
                      <a:pt x="271" y="324"/>
                    </a:lnTo>
                    <a:lnTo>
                      <a:pt x="270" y="329"/>
                    </a:lnTo>
                    <a:lnTo>
                      <a:pt x="267" y="334"/>
                    </a:lnTo>
                    <a:lnTo>
                      <a:pt x="266" y="339"/>
                    </a:lnTo>
                    <a:lnTo>
                      <a:pt x="265" y="344"/>
                    </a:lnTo>
                    <a:lnTo>
                      <a:pt x="262" y="348"/>
                    </a:lnTo>
                    <a:lnTo>
                      <a:pt x="261" y="353"/>
                    </a:lnTo>
                    <a:lnTo>
                      <a:pt x="260" y="358"/>
                    </a:lnTo>
                    <a:lnTo>
                      <a:pt x="258" y="362"/>
                    </a:lnTo>
                    <a:lnTo>
                      <a:pt x="258" y="367"/>
                    </a:lnTo>
                    <a:lnTo>
                      <a:pt x="258" y="370"/>
                    </a:lnTo>
                    <a:lnTo>
                      <a:pt x="258" y="376"/>
                    </a:lnTo>
                    <a:lnTo>
                      <a:pt x="257" y="379"/>
                    </a:lnTo>
                    <a:lnTo>
                      <a:pt x="257" y="384"/>
                    </a:lnTo>
                    <a:lnTo>
                      <a:pt x="257" y="388"/>
                    </a:lnTo>
                    <a:lnTo>
                      <a:pt x="258" y="393"/>
                    </a:lnTo>
                    <a:lnTo>
                      <a:pt x="258" y="397"/>
                    </a:lnTo>
                    <a:lnTo>
                      <a:pt x="260" y="401"/>
                    </a:lnTo>
                    <a:lnTo>
                      <a:pt x="261" y="404"/>
                    </a:lnTo>
                    <a:lnTo>
                      <a:pt x="263" y="408"/>
                    </a:lnTo>
                    <a:lnTo>
                      <a:pt x="266" y="416"/>
                    </a:lnTo>
                    <a:lnTo>
                      <a:pt x="272" y="422"/>
                    </a:lnTo>
                    <a:lnTo>
                      <a:pt x="275" y="425"/>
                    </a:lnTo>
                    <a:lnTo>
                      <a:pt x="279" y="428"/>
                    </a:lnTo>
                    <a:lnTo>
                      <a:pt x="282" y="431"/>
                    </a:lnTo>
                    <a:lnTo>
                      <a:pt x="287" y="435"/>
                    </a:lnTo>
                    <a:lnTo>
                      <a:pt x="291" y="437"/>
                    </a:lnTo>
                    <a:lnTo>
                      <a:pt x="296" y="440"/>
                    </a:lnTo>
                    <a:lnTo>
                      <a:pt x="301" y="442"/>
                    </a:lnTo>
                    <a:lnTo>
                      <a:pt x="306" y="446"/>
                    </a:lnTo>
                    <a:lnTo>
                      <a:pt x="313" y="447"/>
                    </a:lnTo>
                    <a:lnTo>
                      <a:pt x="318" y="450"/>
                    </a:lnTo>
                    <a:lnTo>
                      <a:pt x="324" y="452"/>
                    </a:lnTo>
                    <a:lnTo>
                      <a:pt x="330" y="455"/>
                    </a:lnTo>
                    <a:lnTo>
                      <a:pt x="336" y="457"/>
                    </a:lnTo>
                    <a:lnTo>
                      <a:pt x="343" y="459"/>
                    </a:lnTo>
                    <a:lnTo>
                      <a:pt x="349" y="460"/>
                    </a:lnTo>
                    <a:lnTo>
                      <a:pt x="357" y="462"/>
                    </a:lnTo>
                    <a:lnTo>
                      <a:pt x="363" y="464"/>
                    </a:lnTo>
                    <a:lnTo>
                      <a:pt x="370" y="465"/>
                    </a:lnTo>
                    <a:lnTo>
                      <a:pt x="377" y="467"/>
                    </a:lnTo>
                    <a:lnTo>
                      <a:pt x="384" y="469"/>
                    </a:lnTo>
                    <a:lnTo>
                      <a:pt x="392" y="470"/>
                    </a:lnTo>
                    <a:lnTo>
                      <a:pt x="399" y="471"/>
                    </a:lnTo>
                    <a:lnTo>
                      <a:pt x="407" y="474"/>
                    </a:lnTo>
                    <a:lnTo>
                      <a:pt x="415" y="475"/>
                    </a:lnTo>
                    <a:lnTo>
                      <a:pt x="422" y="475"/>
                    </a:lnTo>
                    <a:lnTo>
                      <a:pt x="430" y="478"/>
                    </a:lnTo>
                    <a:lnTo>
                      <a:pt x="437" y="478"/>
                    </a:lnTo>
                    <a:lnTo>
                      <a:pt x="445" y="480"/>
                    </a:lnTo>
                    <a:lnTo>
                      <a:pt x="451" y="480"/>
                    </a:lnTo>
                    <a:lnTo>
                      <a:pt x="459" y="481"/>
                    </a:lnTo>
                    <a:lnTo>
                      <a:pt x="466" y="481"/>
                    </a:lnTo>
                    <a:lnTo>
                      <a:pt x="474" y="483"/>
                    </a:lnTo>
                    <a:lnTo>
                      <a:pt x="480" y="483"/>
                    </a:lnTo>
                    <a:lnTo>
                      <a:pt x="488" y="484"/>
                    </a:lnTo>
                    <a:lnTo>
                      <a:pt x="494" y="484"/>
                    </a:lnTo>
                    <a:lnTo>
                      <a:pt x="502" y="485"/>
                    </a:lnTo>
                    <a:lnTo>
                      <a:pt x="508" y="485"/>
                    </a:lnTo>
                    <a:lnTo>
                      <a:pt x="515" y="486"/>
                    </a:lnTo>
                    <a:lnTo>
                      <a:pt x="522" y="486"/>
                    </a:lnTo>
                    <a:lnTo>
                      <a:pt x="528" y="488"/>
                    </a:lnTo>
                    <a:lnTo>
                      <a:pt x="533" y="488"/>
                    </a:lnTo>
                    <a:lnTo>
                      <a:pt x="539" y="488"/>
                    </a:lnTo>
                    <a:lnTo>
                      <a:pt x="546" y="489"/>
                    </a:lnTo>
                    <a:lnTo>
                      <a:pt x="552" y="489"/>
                    </a:lnTo>
                    <a:lnTo>
                      <a:pt x="557" y="489"/>
                    </a:lnTo>
                    <a:lnTo>
                      <a:pt x="562" y="489"/>
                    </a:lnTo>
                    <a:lnTo>
                      <a:pt x="567" y="489"/>
                    </a:lnTo>
                    <a:lnTo>
                      <a:pt x="571" y="490"/>
                    </a:lnTo>
                    <a:lnTo>
                      <a:pt x="575" y="490"/>
                    </a:lnTo>
                    <a:lnTo>
                      <a:pt x="578" y="490"/>
                    </a:lnTo>
                    <a:lnTo>
                      <a:pt x="582" y="490"/>
                    </a:lnTo>
                    <a:lnTo>
                      <a:pt x="586" y="491"/>
                    </a:lnTo>
                    <a:lnTo>
                      <a:pt x="591" y="491"/>
                    </a:lnTo>
                    <a:lnTo>
                      <a:pt x="596" y="491"/>
                    </a:lnTo>
                    <a:lnTo>
                      <a:pt x="599" y="491"/>
                    </a:lnTo>
                    <a:lnTo>
                      <a:pt x="600" y="491"/>
                    </a:lnTo>
                    <a:lnTo>
                      <a:pt x="664" y="441"/>
                    </a:lnTo>
                    <a:lnTo>
                      <a:pt x="663" y="441"/>
                    </a:lnTo>
                    <a:lnTo>
                      <a:pt x="662" y="441"/>
                    </a:lnTo>
                    <a:lnTo>
                      <a:pt x="658" y="441"/>
                    </a:lnTo>
                    <a:lnTo>
                      <a:pt x="655" y="441"/>
                    </a:lnTo>
                    <a:lnTo>
                      <a:pt x="650" y="441"/>
                    </a:lnTo>
                    <a:lnTo>
                      <a:pt x="645" y="441"/>
                    </a:lnTo>
                    <a:lnTo>
                      <a:pt x="639" y="441"/>
                    </a:lnTo>
                    <a:lnTo>
                      <a:pt x="633" y="441"/>
                    </a:lnTo>
                    <a:lnTo>
                      <a:pt x="629" y="440"/>
                    </a:lnTo>
                    <a:lnTo>
                      <a:pt x="625" y="440"/>
                    </a:lnTo>
                    <a:lnTo>
                      <a:pt x="621" y="440"/>
                    </a:lnTo>
                    <a:lnTo>
                      <a:pt x="617" y="440"/>
                    </a:lnTo>
                    <a:lnTo>
                      <a:pt x="612" y="440"/>
                    </a:lnTo>
                    <a:lnTo>
                      <a:pt x="609" y="440"/>
                    </a:lnTo>
                    <a:lnTo>
                      <a:pt x="605" y="440"/>
                    </a:lnTo>
                    <a:lnTo>
                      <a:pt x="600" y="440"/>
                    </a:lnTo>
                    <a:lnTo>
                      <a:pt x="595" y="440"/>
                    </a:lnTo>
                    <a:lnTo>
                      <a:pt x="591" y="440"/>
                    </a:lnTo>
                    <a:lnTo>
                      <a:pt x="586" y="440"/>
                    </a:lnTo>
                    <a:lnTo>
                      <a:pt x="581" y="440"/>
                    </a:lnTo>
                    <a:lnTo>
                      <a:pt x="576" y="440"/>
                    </a:lnTo>
                    <a:lnTo>
                      <a:pt x="571" y="440"/>
                    </a:lnTo>
                    <a:lnTo>
                      <a:pt x="566" y="440"/>
                    </a:lnTo>
                    <a:lnTo>
                      <a:pt x="562" y="440"/>
                    </a:lnTo>
                    <a:lnTo>
                      <a:pt x="556" y="439"/>
                    </a:lnTo>
                    <a:lnTo>
                      <a:pt x="551" y="439"/>
                    </a:lnTo>
                    <a:lnTo>
                      <a:pt x="544" y="437"/>
                    </a:lnTo>
                    <a:lnTo>
                      <a:pt x="539" y="437"/>
                    </a:lnTo>
                    <a:lnTo>
                      <a:pt x="533" y="437"/>
                    </a:lnTo>
                    <a:lnTo>
                      <a:pt x="528" y="437"/>
                    </a:lnTo>
                    <a:lnTo>
                      <a:pt x="523" y="437"/>
                    </a:lnTo>
                    <a:lnTo>
                      <a:pt x="518" y="437"/>
                    </a:lnTo>
                    <a:lnTo>
                      <a:pt x="512" y="436"/>
                    </a:lnTo>
                    <a:lnTo>
                      <a:pt x="507" y="436"/>
                    </a:lnTo>
                    <a:lnTo>
                      <a:pt x="500" y="436"/>
                    </a:lnTo>
                    <a:lnTo>
                      <a:pt x="495" y="436"/>
                    </a:lnTo>
                    <a:lnTo>
                      <a:pt x="490" y="435"/>
                    </a:lnTo>
                    <a:lnTo>
                      <a:pt x="484" y="435"/>
                    </a:lnTo>
                    <a:lnTo>
                      <a:pt x="479" y="435"/>
                    </a:lnTo>
                    <a:lnTo>
                      <a:pt x="474" y="435"/>
                    </a:lnTo>
                    <a:lnTo>
                      <a:pt x="469" y="433"/>
                    </a:lnTo>
                    <a:lnTo>
                      <a:pt x="462" y="433"/>
                    </a:lnTo>
                    <a:lnTo>
                      <a:pt x="457" y="431"/>
                    </a:lnTo>
                    <a:lnTo>
                      <a:pt x="452" y="431"/>
                    </a:lnTo>
                    <a:lnTo>
                      <a:pt x="447" y="430"/>
                    </a:lnTo>
                    <a:lnTo>
                      <a:pt x="444" y="430"/>
                    </a:lnTo>
                    <a:lnTo>
                      <a:pt x="439" y="430"/>
                    </a:lnTo>
                    <a:lnTo>
                      <a:pt x="433" y="430"/>
                    </a:lnTo>
                    <a:lnTo>
                      <a:pt x="428" y="428"/>
                    </a:lnTo>
                    <a:lnTo>
                      <a:pt x="425" y="427"/>
                    </a:lnTo>
                    <a:lnTo>
                      <a:pt x="420" y="427"/>
                    </a:lnTo>
                    <a:lnTo>
                      <a:pt x="416" y="426"/>
                    </a:lnTo>
                    <a:lnTo>
                      <a:pt x="411" y="425"/>
                    </a:lnTo>
                    <a:lnTo>
                      <a:pt x="407" y="425"/>
                    </a:lnTo>
                    <a:lnTo>
                      <a:pt x="403" y="423"/>
                    </a:lnTo>
                    <a:lnTo>
                      <a:pt x="401" y="423"/>
                    </a:lnTo>
                    <a:lnTo>
                      <a:pt x="397" y="421"/>
                    </a:lnTo>
                    <a:lnTo>
                      <a:pt x="393" y="420"/>
                    </a:lnTo>
                    <a:lnTo>
                      <a:pt x="389" y="418"/>
                    </a:lnTo>
                    <a:lnTo>
                      <a:pt x="386" y="418"/>
                    </a:lnTo>
                    <a:lnTo>
                      <a:pt x="382" y="417"/>
                    </a:lnTo>
                    <a:lnTo>
                      <a:pt x="379" y="416"/>
                    </a:lnTo>
                    <a:lnTo>
                      <a:pt x="376" y="415"/>
                    </a:lnTo>
                    <a:lnTo>
                      <a:pt x="373" y="413"/>
                    </a:lnTo>
                    <a:lnTo>
                      <a:pt x="367" y="412"/>
                    </a:lnTo>
                    <a:lnTo>
                      <a:pt x="362" y="410"/>
                    </a:lnTo>
                    <a:lnTo>
                      <a:pt x="357" y="407"/>
                    </a:lnTo>
                    <a:lnTo>
                      <a:pt x="352" y="406"/>
                    </a:lnTo>
                    <a:lnTo>
                      <a:pt x="347" y="402"/>
                    </a:lnTo>
                    <a:lnTo>
                      <a:pt x="343" y="401"/>
                    </a:lnTo>
                    <a:lnTo>
                      <a:pt x="339" y="397"/>
                    </a:lnTo>
                    <a:lnTo>
                      <a:pt x="336" y="396"/>
                    </a:lnTo>
                    <a:lnTo>
                      <a:pt x="330" y="389"/>
                    </a:lnTo>
                    <a:lnTo>
                      <a:pt x="326" y="383"/>
                    </a:lnTo>
                    <a:lnTo>
                      <a:pt x="325" y="379"/>
                    </a:lnTo>
                    <a:lnTo>
                      <a:pt x="323" y="376"/>
                    </a:lnTo>
                    <a:lnTo>
                      <a:pt x="321" y="372"/>
                    </a:lnTo>
                    <a:lnTo>
                      <a:pt x="321" y="368"/>
                    </a:lnTo>
                    <a:lnTo>
                      <a:pt x="321" y="364"/>
                    </a:lnTo>
                    <a:lnTo>
                      <a:pt x="321" y="360"/>
                    </a:lnTo>
                    <a:lnTo>
                      <a:pt x="321" y="355"/>
                    </a:lnTo>
                    <a:lnTo>
                      <a:pt x="323" y="352"/>
                    </a:lnTo>
                    <a:lnTo>
                      <a:pt x="323" y="345"/>
                    </a:lnTo>
                    <a:lnTo>
                      <a:pt x="324" y="340"/>
                    </a:lnTo>
                    <a:lnTo>
                      <a:pt x="326" y="335"/>
                    </a:lnTo>
                    <a:lnTo>
                      <a:pt x="328" y="329"/>
                    </a:lnTo>
                    <a:lnTo>
                      <a:pt x="330" y="323"/>
                    </a:lnTo>
                    <a:lnTo>
                      <a:pt x="333" y="318"/>
                    </a:lnTo>
                    <a:lnTo>
                      <a:pt x="335" y="310"/>
                    </a:lnTo>
                    <a:lnTo>
                      <a:pt x="339" y="304"/>
                    </a:lnTo>
                    <a:lnTo>
                      <a:pt x="340" y="300"/>
                    </a:lnTo>
                    <a:lnTo>
                      <a:pt x="342" y="296"/>
                    </a:lnTo>
                    <a:lnTo>
                      <a:pt x="343" y="292"/>
                    </a:lnTo>
                    <a:lnTo>
                      <a:pt x="345" y="290"/>
                    </a:lnTo>
                    <a:lnTo>
                      <a:pt x="348" y="284"/>
                    </a:lnTo>
                    <a:lnTo>
                      <a:pt x="352" y="277"/>
                    </a:lnTo>
                    <a:lnTo>
                      <a:pt x="354" y="271"/>
                    </a:lnTo>
                    <a:lnTo>
                      <a:pt x="357" y="266"/>
                    </a:lnTo>
                    <a:lnTo>
                      <a:pt x="359" y="261"/>
                    </a:lnTo>
                    <a:lnTo>
                      <a:pt x="362" y="256"/>
                    </a:lnTo>
                    <a:lnTo>
                      <a:pt x="363" y="251"/>
                    </a:lnTo>
                    <a:lnTo>
                      <a:pt x="365" y="247"/>
                    </a:lnTo>
                    <a:lnTo>
                      <a:pt x="367" y="242"/>
                    </a:lnTo>
                    <a:lnTo>
                      <a:pt x="369" y="238"/>
                    </a:lnTo>
                    <a:lnTo>
                      <a:pt x="370" y="234"/>
                    </a:lnTo>
                    <a:lnTo>
                      <a:pt x="373" y="231"/>
                    </a:lnTo>
                    <a:lnTo>
                      <a:pt x="374" y="227"/>
                    </a:lnTo>
                    <a:lnTo>
                      <a:pt x="377" y="223"/>
                    </a:lnTo>
                    <a:lnTo>
                      <a:pt x="377" y="219"/>
                    </a:lnTo>
                    <a:lnTo>
                      <a:pt x="378" y="215"/>
                    </a:lnTo>
                    <a:lnTo>
                      <a:pt x="379" y="212"/>
                    </a:lnTo>
                    <a:lnTo>
                      <a:pt x="381" y="208"/>
                    </a:lnTo>
                    <a:lnTo>
                      <a:pt x="381" y="204"/>
                    </a:lnTo>
                    <a:lnTo>
                      <a:pt x="382" y="200"/>
                    </a:lnTo>
                    <a:lnTo>
                      <a:pt x="383" y="197"/>
                    </a:lnTo>
                    <a:lnTo>
                      <a:pt x="384" y="193"/>
                    </a:lnTo>
                    <a:lnTo>
                      <a:pt x="384" y="188"/>
                    </a:lnTo>
                    <a:lnTo>
                      <a:pt x="384" y="184"/>
                    </a:lnTo>
                    <a:lnTo>
                      <a:pt x="384" y="179"/>
                    </a:lnTo>
                    <a:lnTo>
                      <a:pt x="386" y="175"/>
                    </a:lnTo>
                    <a:lnTo>
                      <a:pt x="386" y="170"/>
                    </a:lnTo>
                    <a:lnTo>
                      <a:pt x="386" y="165"/>
                    </a:lnTo>
                    <a:lnTo>
                      <a:pt x="386" y="160"/>
                    </a:lnTo>
                    <a:lnTo>
                      <a:pt x="387" y="155"/>
                    </a:lnTo>
                    <a:lnTo>
                      <a:pt x="386" y="149"/>
                    </a:lnTo>
                    <a:lnTo>
                      <a:pt x="386" y="144"/>
                    </a:lnTo>
                    <a:lnTo>
                      <a:pt x="384" y="137"/>
                    </a:lnTo>
                    <a:lnTo>
                      <a:pt x="384" y="132"/>
                    </a:lnTo>
                    <a:lnTo>
                      <a:pt x="382" y="126"/>
                    </a:lnTo>
                    <a:lnTo>
                      <a:pt x="381" y="121"/>
                    </a:lnTo>
                    <a:lnTo>
                      <a:pt x="379" y="115"/>
                    </a:lnTo>
                    <a:lnTo>
                      <a:pt x="378" y="110"/>
                    </a:lnTo>
                    <a:lnTo>
                      <a:pt x="376" y="103"/>
                    </a:lnTo>
                    <a:lnTo>
                      <a:pt x="373" y="98"/>
                    </a:lnTo>
                    <a:lnTo>
                      <a:pt x="370" y="93"/>
                    </a:lnTo>
                    <a:lnTo>
                      <a:pt x="368" y="88"/>
                    </a:lnTo>
                    <a:lnTo>
                      <a:pt x="364" y="82"/>
                    </a:lnTo>
                    <a:lnTo>
                      <a:pt x="360" y="78"/>
                    </a:lnTo>
                    <a:lnTo>
                      <a:pt x="357" y="73"/>
                    </a:lnTo>
                    <a:lnTo>
                      <a:pt x="354" y="68"/>
                    </a:lnTo>
                    <a:lnTo>
                      <a:pt x="349" y="63"/>
                    </a:lnTo>
                    <a:lnTo>
                      <a:pt x="344" y="58"/>
                    </a:lnTo>
                    <a:lnTo>
                      <a:pt x="339" y="53"/>
                    </a:lnTo>
                    <a:lnTo>
                      <a:pt x="335" y="49"/>
                    </a:lnTo>
                    <a:lnTo>
                      <a:pt x="329" y="45"/>
                    </a:lnTo>
                    <a:lnTo>
                      <a:pt x="324" y="42"/>
                    </a:lnTo>
                    <a:lnTo>
                      <a:pt x="318" y="38"/>
                    </a:lnTo>
                    <a:lnTo>
                      <a:pt x="313" y="34"/>
                    </a:lnTo>
                    <a:lnTo>
                      <a:pt x="305" y="30"/>
                    </a:lnTo>
                    <a:lnTo>
                      <a:pt x="299" y="26"/>
                    </a:lnTo>
                    <a:lnTo>
                      <a:pt x="292" y="24"/>
                    </a:lnTo>
                    <a:lnTo>
                      <a:pt x="286" y="21"/>
                    </a:lnTo>
                    <a:lnTo>
                      <a:pt x="282" y="19"/>
                    </a:lnTo>
                    <a:lnTo>
                      <a:pt x="279" y="19"/>
                    </a:lnTo>
                    <a:lnTo>
                      <a:pt x="275" y="16"/>
                    </a:lnTo>
                    <a:lnTo>
                      <a:pt x="271" y="16"/>
                    </a:lnTo>
                    <a:lnTo>
                      <a:pt x="267" y="15"/>
                    </a:lnTo>
                    <a:lnTo>
                      <a:pt x="263" y="14"/>
                    </a:lnTo>
                    <a:lnTo>
                      <a:pt x="260" y="13"/>
                    </a:lnTo>
                    <a:lnTo>
                      <a:pt x="256" y="13"/>
                    </a:lnTo>
                    <a:lnTo>
                      <a:pt x="252" y="10"/>
                    </a:lnTo>
                    <a:lnTo>
                      <a:pt x="247" y="10"/>
                    </a:lnTo>
                    <a:lnTo>
                      <a:pt x="242" y="9"/>
                    </a:lnTo>
                    <a:lnTo>
                      <a:pt x="238" y="8"/>
                    </a:lnTo>
                    <a:lnTo>
                      <a:pt x="234" y="6"/>
                    </a:lnTo>
                    <a:lnTo>
                      <a:pt x="229" y="6"/>
                    </a:lnTo>
                    <a:lnTo>
                      <a:pt x="226" y="5"/>
                    </a:lnTo>
                    <a:lnTo>
                      <a:pt x="222" y="5"/>
                    </a:lnTo>
                    <a:lnTo>
                      <a:pt x="217" y="4"/>
                    </a:lnTo>
                    <a:lnTo>
                      <a:pt x="213" y="3"/>
                    </a:lnTo>
                    <a:lnTo>
                      <a:pt x="208" y="3"/>
                    </a:lnTo>
                    <a:lnTo>
                      <a:pt x="204" y="3"/>
                    </a:lnTo>
                    <a:lnTo>
                      <a:pt x="199" y="1"/>
                    </a:lnTo>
                    <a:lnTo>
                      <a:pt x="195" y="1"/>
                    </a:lnTo>
                    <a:lnTo>
                      <a:pt x="190" y="1"/>
                    </a:lnTo>
                    <a:lnTo>
                      <a:pt x="187" y="1"/>
                    </a:lnTo>
                    <a:lnTo>
                      <a:pt x="182" y="0"/>
                    </a:lnTo>
                    <a:lnTo>
                      <a:pt x="176" y="0"/>
                    </a:lnTo>
                    <a:lnTo>
                      <a:pt x="171" y="0"/>
                    </a:lnTo>
                    <a:lnTo>
                      <a:pt x="168" y="0"/>
                    </a:lnTo>
                    <a:lnTo>
                      <a:pt x="163" y="0"/>
                    </a:lnTo>
                    <a:lnTo>
                      <a:pt x="159" y="0"/>
                    </a:lnTo>
                    <a:lnTo>
                      <a:pt x="154" y="0"/>
                    </a:lnTo>
                    <a:lnTo>
                      <a:pt x="150" y="0"/>
                    </a:lnTo>
                    <a:lnTo>
                      <a:pt x="145" y="0"/>
                    </a:lnTo>
                    <a:lnTo>
                      <a:pt x="140" y="0"/>
                    </a:lnTo>
                    <a:lnTo>
                      <a:pt x="136" y="0"/>
                    </a:lnTo>
                    <a:lnTo>
                      <a:pt x="131" y="0"/>
                    </a:lnTo>
                    <a:lnTo>
                      <a:pt x="127" y="0"/>
                    </a:lnTo>
                    <a:lnTo>
                      <a:pt x="122" y="0"/>
                    </a:lnTo>
                    <a:lnTo>
                      <a:pt x="119" y="1"/>
                    </a:lnTo>
                    <a:lnTo>
                      <a:pt x="115" y="1"/>
                    </a:lnTo>
                    <a:lnTo>
                      <a:pt x="110" y="1"/>
                    </a:lnTo>
                    <a:lnTo>
                      <a:pt x="105" y="1"/>
                    </a:lnTo>
                    <a:lnTo>
                      <a:pt x="101" y="3"/>
                    </a:lnTo>
                    <a:lnTo>
                      <a:pt x="97" y="3"/>
                    </a:lnTo>
                    <a:lnTo>
                      <a:pt x="92" y="3"/>
                    </a:lnTo>
                    <a:lnTo>
                      <a:pt x="88" y="4"/>
                    </a:lnTo>
                    <a:lnTo>
                      <a:pt x="85" y="4"/>
                    </a:lnTo>
                    <a:lnTo>
                      <a:pt x="81" y="5"/>
                    </a:lnTo>
                    <a:lnTo>
                      <a:pt x="76" y="5"/>
                    </a:lnTo>
                    <a:lnTo>
                      <a:pt x="72" y="5"/>
                    </a:lnTo>
                    <a:lnTo>
                      <a:pt x="68" y="6"/>
                    </a:lnTo>
                    <a:lnTo>
                      <a:pt x="64" y="6"/>
                    </a:lnTo>
                    <a:lnTo>
                      <a:pt x="61" y="8"/>
                    </a:lnTo>
                    <a:lnTo>
                      <a:pt x="57" y="8"/>
                    </a:lnTo>
                    <a:lnTo>
                      <a:pt x="53" y="9"/>
                    </a:lnTo>
                    <a:lnTo>
                      <a:pt x="49" y="10"/>
                    </a:lnTo>
                    <a:lnTo>
                      <a:pt x="45" y="10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3"/>
                    </a:lnTo>
                    <a:lnTo>
                      <a:pt x="28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10" y="20"/>
                    </a:lnTo>
                    <a:lnTo>
                      <a:pt x="4" y="21"/>
                    </a:lnTo>
                    <a:lnTo>
                      <a:pt x="0" y="24"/>
                    </a:lnTo>
                    <a:lnTo>
                      <a:pt x="4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Freeform 82"/>
              <p:cNvSpPr>
                <a:spLocks noChangeAspect="1"/>
              </p:cNvSpPr>
              <p:nvPr/>
            </p:nvSpPr>
            <p:spPr bwMode="auto">
              <a:xfrm>
                <a:off x="5229" y="4139"/>
                <a:ext cx="20" cy="8"/>
              </a:xfrm>
              <a:custGeom>
                <a:avLst/>
                <a:gdLst>
                  <a:gd name="T0" fmla="*/ 0 w 208"/>
                  <a:gd name="T1" fmla="*/ 5 h 78"/>
                  <a:gd name="T2" fmla="*/ 0 w 208"/>
                  <a:gd name="T3" fmla="*/ 5 h 78"/>
                  <a:gd name="T4" fmla="*/ 1 w 208"/>
                  <a:gd name="T5" fmla="*/ 5 h 78"/>
                  <a:gd name="T6" fmla="*/ 2 w 208"/>
                  <a:gd name="T7" fmla="*/ 4 h 78"/>
                  <a:gd name="T8" fmla="*/ 3 w 208"/>
                  <a:gd name="T9" fmla="*/ 4 h 78"/>
                  <a:gd name="T10" fmla="*/ 4 w 208"/>
                  <a:gd name="T11" fmla="*/ 3 h 78"/>
                  <a:gd name="T12" fmla="*/ 5 w 208"/>
                  <a:gd name="T13" fmla="*/ 3 h 78"/>
                  <a:gd name="T14" fmla="*/ 6 w 208"/>
                  <a:gd name="T15" fmla="*/ 2 h 78"/>
                  <a:gd name="T16" fmla="*/ 7 w 208"/>
                  <a:gd name="T17" fmla="*/ 2 h 78"/>
                  <a:gd name="T18" fmla="*/ 8 w 208"/>
                  <a:gd name="T19" fmla="*/ 2 h 78"/>
                  <a:gd name="T20" fmla="*/ 8 w 208"/>
                  <a:gd name="T21" fmla="*/ 1 h 78"/>
                  <a:gd name="T22" fmla="*/ 9 w 208"/>
                  <a:gd name="T23" fmla="*/ 1 h 78"/>
                  <a:gd name="T24" fmla="*/ 10 w 208"/>
                  <a:gd name="T25" fmla="*/ 1 h 78"/>
                  <a:gd name="T26" fmla="*/ 10 w 208"/>
                  <a:gd name="T27" fmla="*/ 1 h 78"/>
                  <a:gd name="T28" fmla="*/ 11 w 208"/>
                  <a:gd name="T29" fmla="*/ 1 h 78"/>
                  <a:gd name="T30" fmla="*/ 12 w 208"/>
                  <a:gd name="T31" fmla="*/ 1 h 78"/>
                  <a:gd name="T32" fmla="*/ 13 w 208"/>
                  <a:gd name="T33" fmla="*/ 0 h 78"/>
                  <a:gd name="T34" fmla="*/ 13 w 208"/>
                  <a:gd name="T35" fmla="*/ 0 h 78"/>
                  <a:gd name="T36" fmla="*/ 20 w 208"/>
                  <a:gd name="T37" fmla="*/ 2 h 78"/>
                  <a:gd name="T38" fmla="*/ 20 w 208"/>
                  <a:gd name="T39" fmla="*/ 2 h 78"/>
                  <a:gd name="T40" fmla="*/ 19 w 208"/>
                  <a:gd name="T41" fmla="*/ 2 h 78"/>
                  <a:gd name="T42" fmla="*/ 18 w 208"/>
                  <a:gd name="T43" fmla="*/ 2 h 78"/>
                  <a:gd name="T44" fmla="*/ 17 w 208"/>
                  <a:gd name="T45" fmla="*/ 3 h 78"/>
                  <a:gd name="T46" fmla="*/ 16 w 208"/>
                  <a:gd name="T47" fmla="*/ 3 h 78"/>
                  <a:gd name="T48" fmla="*/ 16 w 208"/>
                  <a:gd name="T49" fmla="*/ 3 h 78"/>
                  <a:gd name="T50" fmla="*/ 15 w 208"/>
                  <a:gd name="T51" fmla="*/ 4 h 78"/>
                  <a:gd name="T52" fmla="*/ 14 w 208"/>
                  <a:gd name="T53" fmla="*/ 4 h 78"/>
                  <a:gd name="T54" fmla="*/ 13 w 208"/>
                  <a:gd name="T55" fmla="*/ 5 h 78"/>
                  <a:gd name="T56" fmla="*/ 11 w 208"/>
                  <a:gd name="T57" fmla="*/ 5 h 78"/>
                  <a:gd name="T58" fmla="*/ 10 w 208"/>
                  <a:gd name="T59" fmla="*/ 6 h 78"/>
                  <a:gd name="T60" fmla="*/ 9 w 208"/>
                  <a:gd name="T61" fmla="*/ 7 h 78"/>
                  <a:gd name="T62" fmla="*/ 8 w 208"/>
                  <a:gd name="T63" fmla="*/ 8 h 78"/>
                  <a:gd name="T64" fmla="*/ 0 w 208"/>
                  <a:gd name="T65" fmla="*/ 5 h 7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8"/>
                  <a:gd name="T100" fmla="*/ 0 h 78"/>
                  <a:gd name="T101" fmla="*/ 208 w 208"/>
                  <a:gd name="T102" fmla="*/ 78 h 7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8" h="78">
                    <a:moveTo>
                      <a:pt x="0" y="53"/>
                    </a:moveTo>
                    <a:lnTo>
                      <a:pt x="0" y="53"/>
                    </a:lnTo>
                    <a:lnTo>
                      <a:pt x="3" y="51"/>
                    </a:lnTo>
                    <a:lnTo>
                      <a:pt x="5" y="49"/>
                    </a:lnTo>
                    <a:lnTo>
                      <a:pt x="10" y="46"/>
                    </a:lnTo>
                    <a:lnTo>
                      <a:pt x="15" y="44"/>
                    </a:lnTo>
                    <a:lnTo>
                      <a:pt x="22" y="40"/>
                    </a:lnTo>
                    <a:lnTo>
                      <a:pt x="25" y="39"/>
                    </a:lnTo>
                    <a:lnTo>
                      <a:pt x="28" y="36"/>
                    </a:lnTo>
                    <a:lnTo>
                      <a:pt x="33" y="35"/>
                    </a:lnTo>
                    <a:lnTo>
                      <a:pt x="38" y="32"/>
                    </a:lnTo>
                    <a:lnTo>
                      <a:pt x="42" y="30"/>
                    </a:lnTo>
                    <a:lnTo>
                      <a:pt x="47" y="29"/>
                    </a:lnTo>
                    <a:lnTo>
                      <a:pt x="52" y="26"/>
                    </a:lnTo>
                    <a:lnTo>
                      <a:pt x="58" y="24"/>
                    </a:lnTo>
                    <a:lnTo>
                      <a:pt x="63" y="21"/>
                    </a:lnTo>
                    <a:lnTo>
                      <a:pt x="70" y="20"/>
                    </a:lnTo>
                    <a:lnTo>
                      <a:pt x="72" y="17"/>
                    </a:lnTo>
                    <a:lnTo>
                      <a:pt x="76" y="17"/>
                    </a:lnTo>
                    <a:lnTo>
                      <a:pt x="80" y="16"/>
                    </a:lnTo>
                    <a:lnTo>
                      <a:pt x="83" y="16"/>
                    </a:lnTo>
                    <a:lnTo>
                      <a:pt x="86" y="14"/>
                    </a:lnTo>
                    <a:lnTo>
                      <a:pt x="90" y="12"/>
                    </a:lnTo>
                    <a:lnTo>
                      <a:pt x="93" y="11"/>
                    </a:lnTo>
                    <a:lnTo>
                      <a:pt x="97" y="11"/>
                    </a:lnTo>
                    <a:lnTo>
                      <a:pt x="101" y="10"/>
                    </a:lnTo>
                    <a:lnTo>
                      <a:pt x="105" y="10"/>
                    </a:lnTo>
                    <a:lnTo>
                      <a:pt x="109" y="7"/>
                    </a:lnTo>
                    <a:lnTo>
                      <a:pt x="112" y="7"/>
                    </a:lnTo>
                    <a:lnTo>
                      <a:pt x="116" y="6"/>
                    </a:lnTo>
                    <a:lnTo>
                      <a:pt x="120" y="5"/>
                    </a:lnTo>
                    <a:lnTo>
                      <a:pt x="124" y="5"/>
                    </a:lnTo>
                    <a:lnTo>
                      <a:pt x="128" y="3"/>
                    </a:lnTo>
                    <a:lnTo>
                      <a:pt x="131" y="2"/>
                    </a:lnTo>
                    <a:lnTo>
                      <a:pt x="136" y="1"/>
                    </a:lnTo>
                    <a:lnTo>
                      <a:pt x="140" y="0"/>
                    </a:lnTo>
                    <a:lnTo>
                      <a:pt x="145" y="0"/>
                    </a:lnTo>
                    <a:lnTo>
                      <a:pt x="208" y="19"/>
                    </a:lnTo>
                    <a:lnTo>
                      <a:pt x="207" y="19"/>
                    </a:lnTo>
                    <a:lnTo>
                      <a:pt x="204" y="19"/>
                    </a:lnTo>
                    <a:lnTo>
                      <a:pt x="202" y="19"/>
                    </a:lnTo>
                    <a:lnTo>
                      <a:pt x="198" y="20"/>
                    </a:lnTo>
                    <a:lnTo>
                      <a:pt x="192" y="21"/>
                    </a:lnTo>
                    <a:lnTo>
                      <a:pt x="185" y="22"/>
                    </a:lnTo>
                    <a:lnTo>
                      <a:pt x="182" y="24"/>
                    </a:lnTo>
                    <a:lnTo>
                      <a:pt x="178" y="25"/>
                    </a:lnTo>
                    <a:lnTo>
                      <a:pt x="174" y="27"/>
                    </a:lnTo>
                    <a:lnTo>
                      <a:pt x="170" y="29"/>
                    </a:lnTo>
                    <a:lnTo>
                      <a:pt x="165" y="30"/>
                    </a:lnTo>
                    <a:lnTo>
                      <a:pt x="162" y="31"/>
                    </a:lnTo>
                    <a:lnTo>
                      <a:pt x="156" y="32"/>
                    </a:lnTo>
                    <a:lnTo>
                      <a:pt x="151" y="35"/>
                    </a:lnTo>
                    <a:lnTo>
                      <a:pt x="146" y="38"/>
                    </a:lnTo>
                    <a:lnTo>
                      <a:pt x="141" y="40"/>
                    </a:lnTo>
                    <a:lnTo>
                      <a:pt x="135" y="43"/>
                    </a:lnTo>
                    <a:lnTo>
                      <a:pt x="130" y="46"/>
                    </a:lnTo>
                    <a:lnTo>
                      <a:pt x="124" y="49"/>
                    </a:lnTo>
                    <a:lnTo>
                      <a:pt x="119" y="51"/>
                    </a:lnTo>
                    <a:lnTo>
                      <a:pt x="112" y="55"/>
                    </a:lnTo>
                    <a:lnTo>
                      <a:pt x="106" y="60"/>
                    </a:lnTo>
                    <a:lnTo>
                      <a:pt x="100" y="64"/>
                    </a:lnTo>
                    <a:lnTo>
                      <a:pt x="93" y="68"/>
                    </a:lnTo>
                    <a:lnTo>
                      <a:pt x="87" y="73"/>
                    </a:lnTo>
                    <a:lnTo>
                      <a:pt x="81" y="78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Freeform 83"/>
              <p:cNvSpPr>
                <a:spLocks noChangeAspect="1"/>
              </p:cNvSpPr>
              <p:nvPr/>
            </p:nvSpPr>
            <p:spPr bwMode="auto">
              <a:xfrm>
                <a:off x="5279" y="4175"/>
                <a:ext cx="12" cy="9"/>
              </a:xfrm>
              <a:custGeom>
                <a:avLst/>
                <a:gdLst>
                  <a:gd name="T0" fmla="*/ 12 w 123"/>
                  <a:gd name="T1" fmla="*/ 4 h 105"/>
                  <a:gd name="T2" fmla="*/ 12 w 123"/>
                  <a:gd name="T3" fmla="*/ 4 h 105"/>
                  <a:gd name="T4" fmla="*/ 12 w 123"/>
                  <a:gd name="T5" fmla="*/ 5 h 105"/>
                  <a:gd name="T6" fmla="*/ 11 w 123"/>
                  <a:gd name="T7" fmla="*/ 5 h 105"/>
                  <a:gd name="T8" fmla="*/ 11 w 123"/>
                  <a:gd name="T9" fmla="*/ 5 h 105"/>
                  <a:gd name="T10" fmla="*/ 10 w 123"/>
                  <a:gd name="T11" fmla="*/ 5 h 105"/>
                  <a:gd name="T12" fmla="*/ 10 w 123"/>
                  <a:gd name="T13" fmla="*/ 6 h 105"/>
                  <a:gd name="T14" fmla="*/ 9 w 123"/>
                  <a:gd name="T15" fmla="*/ 6 h 105"/>
                  <a:gd name="T16" fmla="*/ 9 w 123"/>
                  <a:gd name="T17" fmla="*/ 6 h 105"/>
                  <a:gd name="T18" fmla="*/ 9 w 123"/>
                  <a:gd name="T19" fmla="*/ 6 h 105"/>
                  <a:gd name="T20" fmla="*/ 8 w 123"/>
                  <a:gd name="T21" fmla="*/ 7 h 105"/>
                  <a:gd name="T22" fmla="*/ 8 w 123"/>
                  <a:gd name="T23" fmla="*/ 7 h 105"/>
                  <a:gd name="T24" fmla="*/ 8 w 123"/>
                  <a:gd name="T25" fmla="*/ 7 h 105"/>
                  <a:gd name="T26" fmla="*/ 7 w 123"/>
                  <a:gd name="T27" fmla="*/ 7 h 105"/>
                  <a:gd name="T28" fmla="*/ 7 w 123"/>
                  <a:gd name="T29" fmla="*/ 7 h 105"/>
                  <a:gd name="T30" fmla="*/ 6 w 123"/>
                  <a:gd name="T31" fmla="*/ 8 h 105"/>
                  <a:gd name="T32" fmla="*/ 6 w 123"/>
                  <a:gd name="T33" fmla="*/ 8 h 105"/>
                  <a:gd name="T34" fmla="*/ 5 w 123"/>
                  <a:gd name="T35" fmla="*/ 8 h 105"/>
                  <a:gd name="T36" fmla="*/ 4 w 123"/>
                  <a:gd name="T37" fmla="*/ 8 h 105"/>
                  <a:gd name="T38" fmla="*/ 4 w 123"/>
                  <a:gd name="T39" fmla="*/ 8 h 105"/>
                  <a:gd name="T40" fmla="*/ 3 w 123"/>
                  <a:gd name="T41" fmla="*/ 9 h 105"/>
                  <a:gd name="T42" fmla="*/ 3 w 123"/>
                  <a:gd name="T43" fmla="*/ 9 h 105"/>
                  <a:gd name="T44" fmla="*/ 2 w 123"/>
                  <a:gd name="T45" fmla="*/ 9 h 105"/>
                  <a:gd name="T46" fmla="*/ 0 w 123"/>
                  <a:gd name="T47" fmla="*/ 5 h 105"/>
                  <a:gd name="T48" fmla="*/ 0 w 123"/>
                  <a:gd name="T49" fmla="*/ 5 h 105"/>
                  <a:gd name="T50" fmla="*/ 0 w 123"/>
                  <a:gd name="T51" fmla="*/ 5 h 105"/>
                  <a:gd name="T52" fmla="*/ 0 w 123"/>
                  <a:gd name="T53" fmla="*/ 4 h 105"/>
                  <a:gd name="T54" fmla="*/ 1 w 123"/>
                  <a:gd name="T55" fmla="*/ 4 h 105"/>
                  <a:gd name="T56" fmla="*/ 1 w 123"/>
                  <a:gd name="T57" fmla="*/ 4 h 105"/>
                  <a:gd name="T58" fmla="*/ 2 w 123"/>
                  <a:gd name="T59" fmla="*/ 4 h 105"/>
                  <a:gd name="T60" fmla="*/ 2 w 123"/>
                  <a:gd name="T61" fmla="*/ 4 h 105"/>
                  <a:gd name="T62" fmla="*/ 3 w 123"/>
                  <a:gd name="T63" fmla="*/ 4 h 105"/>
                  <a:gd name="T64" fmla="*/ 3 w 123"/>
                  <a:gd name="T65" fmla="*/ 4 h 105"/>
                  <a:gd name="T66" fmla="*/ 3 w 123"/>
                  <a:gd name="T67" fmla="*/ 4 h 105"/>
                  <a:gd name="T68" fmla="*/ 4 w 123"/>
                  <a:gd name="T69" fmla="*/ 3 h 105"/>
                  <a:gd name="T70" fmla="*/ 4 w 123"/>
                  <a:gd name="T71" fmla="*/ 3 h 105"/>
                  <a:gd name="T72" fmla="*/ 4 w 123"/>
                  <a:gd name="T73" fmla="*/ 3 h 105"/>
                  <a:gd name="T74" fmla="*/ 5 w 123"/>
                  <a:gd name="T75" fmla="*/ 3 h 105"/>
                  <a:gd name="T76" fmla="*/ 5 w 123"/>
                  <a:gd name="T77" fmla="*/ 3 h 105"/>
                  <a:gd name="T78" fmla="*/ 5 w 123"/>
                  <a:gd name="T79" fmla="*/ 2 h 105"/>
                  <a:gd name="T80" fmla="*/ 6 w 123"/>
                  <a:gd name="T81" fmla="*/ 2 h 105"/>
                  <a:gd name="T82" fmla="*/ 6 w 123"/>
                  <a:gd name="T83" fmla="*/ 2 h 105"/>
                  <a:gd name="T84" fmla="*/ 7 w 123"/>
                  <a:gd name="T85" fmla="*/ 2 h 105"/>
                  <a:gd name="T86" fmla="*/ 7 w 123"/>
                  <a:gd name="T87" fmla="*/ 2 h 105"/>
                  <a:gd name="T88" fmla="*/ 8 w 123"/>
                  <a:gd name="T89" fmla="*/ 1 h 105"/>
                  <a:gd name="T90" fmla="*/ 8 w 123"/>
                  <a:gd name="T91" fmla="*/ 1 h 105"/>
                  <a:gd name="T92" fmla="*/ 9 w 123"/>
                  <a:gd name="T93" fmla="*/ 1 h 105"/>
                  <a:gd name="T94" fmla="*/ 9 w 123"/>
                  <a:gd name="T95" fmla="*/ 1 h 105"/>
                  <a:gd name="T96" fmla="*/ 10 w 123"/>
                  <a:gd name="T97" fmla="*/ 0 h 105"/>
                  <a:gd name="T98" fmla="*/ 10 w 123"/>
                  <a:gd name="T99" fmla="*/ 0 h 105"/>
                  <a:gd name="T100" fmla="*/ 12 w 123"/>
                  <a:gd name="T101" fmla="*/ 4 h 105"/>
                  <a:gd name="T102" fmla="*/ 12 w 123"/>
                  <a:gd name="T103" fmla="*/ 4 h 10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23"/>
                  <a:gd name="T157" fmla="*/ 0 h 105"/>
                  <a:gd name="T158" fmla="*/ 123 w 123"/>
                  <a:gd name="T159" fmla="*/ 105 h 10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23" h="105">
                    <a:moveTo>
                      <a:pt x="123" y="51"/>
                    </a:moveTo>
                    <a:lnTo>
                      <a:pt x="121" y="52"/>
                    </a:lnTo>
                    <a:lnTo>
                      <a:pt x="118" y="56"/>
                    </a:lnTo>
                    <a:lnTo>
                      <a:pt x="114" y="58"/>
                    </a:lnTo>
                    <a:lnTo>
                      <a:pt x="110" y="61"/>
                    </a:lnTo>
                    <a:lnTo>
                      <a:pt x="105" y="64"/>
                    </a:lnTo>
                    <a:lnTo>
                      <a:pt x="100" y="70"/>
                    </a:lnTo>
                    <a:lnTo>
                      <a:pt x="97" y="71"/>
                    </a:lnTo>
                    <a:lnTo>
                      <a:pt x="94" y="73"/>
                    </a:lnTo>
                    <a:lnTo>
                      <a:pt x="90" y="75"/>
                    </a:lnTo>
                    <a:lnTo>
                      <a:pt x="86" y="77"/>
                    </a:lnTo>
                    <a:lnTo>
                      <a:pt x="81" y="80"/>
                    </a:lnTo>
                    <a:lnTo>
                      <a:pt x="77" y="82"/>
                    </a:lnTo>
                    <a:lnTo>
                      <a:pt x="73" y="85"/>
                    </a:lnTo>
                    <a:lnTo>
                      <a:pt x="68" y="87"/>
                    </a:lnTo>
                    <a:lnTo>
                      <a:pt x="63" y="88"/>
                    </a:lnTo>
                    <a:lnTo>
                      <a:pt x="57" y="91"/>
                    </a:lnTo>
                    <a:lnTo>
                      <a:pt x="52" y="93"/>
                    </a:lnTo>
                    <a:lnTo>
                      <a:pt x="46" y="96"/>
                    </a:lnTo>
                    <a:lnTo>
                      <a:pt x="39" y="97"/>
                    </a:lnTo>
                    <a:lnTo>
                      <a:pt x="33" y="100"/>
                    </a:lnTo>
                    <a:lnTo>
                      <a:pt x="26" y="102"/>
                    </a:lnTo>
                    <a:lnTo>
                      <a:pt x="19" y="105"/>
                    </a:lnTo>
                    <a:lnTo>
                      <a:pt x="0" y="54"/>
                    </a:lnTo>
                    <a:lnTo>
                      <a:pt x="3" y="53"/>
                    </a:lnTo>
                    <a:lnTo>
                      <a:pt x="5" y="52"/>
                    </a:lnTo>
                    <a:lnTo>
                      <a:pt x="9" y="51"/>
                    </a:lnTo>
                    <a:lnTo>
                      <a:pt x="13" y="48"/>
                    </a:lnTo>
                    <a:lnTo>
                      <a:pt x="19" y="47"/>
                    </a:lnTo>
                    <a:lnTo>
                      <a:pt x="22" y="44"/>
                    </a:lnTo>
                    <a:lnTo>
                      <a:pt x="26" y="43"/>
                    </a:lnTo>
                    <a:lnTo>
                      <a:pt x="29" y="42"/>
                    </a:lnTo>
                    <a:lnTo>
                      <a:pt x="33" y="41"/>
                    </a:lnTo>
                    <a:lnTo>
                      <a:pt x="36" y="38"/>
                    </a:lnTo>
                    <a:lnTo>
                      <a:pt x="39" y="37"/>
                    </a:lnTo>
                    <a:lnTo>
                      <a:pt x="43" y="34"/>
                    </a:lnTo>
                    <a:lnTo>
                      <a:pt x="48" y="33"/>
                    </a:lnTo>
                    <a:lnTo>
                      <a:pt x="52" y="30"/>
                    </a:lnTo>
                    <a:lnTo>
                      <a:pt x="56" y="28"/>
                    </a:lnTo>
                    <a:lnTo>
                      <a:pt x="61" y="25"/>
                    </a:lnTo>
                    <a:lnTo>
                      <a:pt x="66" y="23"/>
                    </a:lnTo>
                    <a:lnTo>
                      <a:pt x="70" y="20"/>
                    </a:lnTo>
                    <a:lnTo>
                      <a:pt x="75" y="18"/>
                    </a:lnTo>
                    <a:lnTo>
                      <a:pt x="80" y="15"/>
                    </a:lnTo>
                    <a:lnTo>
                      <a:pt x="85" y="13"/>
                    </a:lnTo>
                    <a:lnTo>
                      <a:pt x="89" y="9"/>
                    </a:lnTo>
                    <a:lnTo>
                      <a:pt x="94" y="7"/>
                    </a:lnTo>
                    <a:lnTo>
                      <a:pt x="99" y="3"/>
                    </a:lnTo>
                    <a:lnTo>
                      <a:pt x="104" y="0"/>
                    </a:lnTo>
                    <a:lnTo>
                      <a:pt x="123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Freeform 84"/>
              <p:cNvSpPr>
                <a:spLocks noChangeAspect="1"/>
              </p:cNvSpPr>
              <p:nvPr/>
            </p:nvSpPr>
            <p:spPr bwMode="auto">
              <a:xfrm>
                <a:off x="5212" y="4135"/>
                <a:ext cx="14" cy="5"/>
              </a:xfrm>
              <a:custGeom>
                <a:avLst/>
                <a:gdLst>
                  <a:gd name="T0" fmla="*/ 0 w 158"/>
                  <a:gd name="T1" fmla="*/ 3 h 49"/>
                  <a:gd name="T2" fmla="*/ 0 w 158"/>
                  <a:gd name="T3" fmla="*/ 3 h 49"/>
                  <a:gd name="T4" fmla="*/ 0 w 158"/>
                  <a:gd name="T5" fmla="*/ 3 h 49"/>
                  <a:gd name="T6" fmla="*/ 1 w 158"/>
                  <a:gd name="T7" fmla="*/ 3 h 49"/>
                  <a:gd name="T8" fmla="*/ 1 w 158"/>
                  <a:gd name="T9" fmla="*/ 3 h 49"/>
                  <a:gd name="T10" fmla="*/ 1 w 158"/>
                  <a:gd name="T11" fmla="*/ 3 h 49"/>
                  <a:gd name="T12" fmla="*/ 2 w 158"/>
                  <a:gd name="T13" fmla="*/ 2 h 49"/>
                  <a:gd name="T14" fmla="*/ 2 w 158"/>
                  <a:gd name="T15" fmla="*/ 2 h 49"/>
                  <a:gd name="T16" fmla="*/ 2 w 158"/>
                  <a:gd name="T17" fmla="*/ 2 h 49"/>
                  <a:gd name="T18" fmla="*/ 2 w 158"/>
                  <a:gd name="T19" fmla="*/ 2 h 49"/>
                  <a:gd name="T20" fmla="*/ 3 w 158"/>
                  <a:gd name="T21" fmla="*/ 2 h 49"/>
                  <a:gd name="T22" fmla="*/ 3 w 158"/>
                  <a:gd name="T23" fmla="*/ 2 h 49"/>
                  <a:gd name="T24" fmla="*/ 3 w 158"/>
                  <a:gd name="T25" fmla="*/ 2 h 49"/>
                  <a:gd name="T26" fmla="*/ 4 w 158"/>
                  <a:gd name="T27" fmla="*/ 1 h 49"/>
                  <a:gd name="T28" fmla="*/ 4 w 158"/>
                  <a:gd name="T29" fmla="*/ 1 h 49"/>
                  <a:gd name="T30" fmla="*/ 4 w 158"/>
                  <a:gd name="T31" fmla="*/ 1 h 49"/>
                  <a:gd name="T32" fmla="*/ 5 w 158"/>
                  <a:gd name="T33" fmla="*/ 1 h 49"/>
                  <a:gd name="T34" fmla="*/ 5 w 158"/>
                  <a:gd name="T35" fmla="*/ 1 h 49"/>
                  <a:gd name="T36" fmla="*/ 6 w 158"/>
                  <a:gd name="T37" fmla="*/ 1 h 49"/>
                  <a:gd name="T38" fmla="*/ 6 w 158"/>
                  <a:gd name="T39" fmla="*/ 1 h 49"/>
                  <a:gd name="T40" fmla="*/ 7 w 158"/>
                  <a:gd name="T41" fmla="*/ 0 h 49"/>
                  <a:gd name="T42" fmla="*/ 7 w 158"/>
                  <a:gd name="T43" fmla="*/ 0 h 49"/>
                  <a:gd name="T44" fmla="*/ 7 w 158"/>
                  <a:gd name="T45" fmla="*/ 0 h 49"/>
                  <a:gd name="T46" fmla="*/ 8 w 158"/>
                  <a:gd name="T47" fmla="*/ 0 h 49"/>
                  <a:gd name="T48" fmla="*/ 8 w 158"/>
                  <a:gd name="T49" fmla="*/ 0 h 49"/>
                  <a:gd name="T50" fmla="*/ 14 w 158"/>
                  <a:gd name="T51" fmla="*/ 1 h 49"/>
                  <a:gd name="T52" fmla="*/ 14 w 158"/>
                  <a:gd name="T53" fmla="*/ 1 h 49"/>
                  <a:gd name="T54" fmla="*/ 13 w 158"/>
                  <a:gd name="T55" fmla="*/ 1 h 49"/>
                  <a:gd name="T56" fmla="*/ 13 w 158"/>
                  <a:gd name="T57" fmla="*/ 1 h 49"/>
                  <a:gd name="T58" fmla="*/ 13 w 158"/>
                  <a:gd name="T59" fmla="*/ 2 h 49"/>
                  <a:gd name="T60" fmla="*/ 13 w 158"/>
                  <a:gd name="T61" fmla="*/ 2 h 49"/>
                  <a:gd name="T62" fmla="*/ 12 w 158"/>
                  <a:gd name="T63" fmla="*/ 2 h 49"/>
                  <a:gd name="T64" fmla="*/ 12 w 158"/>
                  <a:gd name="T65" fmla="*/ 2 h 49"/>
                  <a:gd name="T66" fmla="*/ 11 w 158"/>
                  <a:gd name="T67" fmla="*/ 2 h 49"/>
                  <a:gd name="T68" fmla="*/ 11 w 158"/>
                  <a:gd name="T69" fmla="*/ 2 h 49"/>
                  <a:gd name="T70" fmla="*/ 10 w 158"/>
                  <a:gd name="T71" fmla="*/ 3 h 49"/>
                  <a:gd name="T72" fmla="*/ 10 w 158"/>
                  <a:gd name="T73" fmla="*/ 3 h 49"/>
                  <a:gd name="T74" fmla="*/ 10 w 158"/>
                  <a:gd name="T75" fmla="*/ 3 h 49"/>
                  <a:gd name="T76" fmla="*/ 9 w 158"/>
                  <a:gd name="T77" fmla="*/ 3 h 49"/>
                  <a:gd name="T78" fmla="*/ 9 w 158"/>
                  <a:gd name="T79" fmla="*/ 3 h 49"/>
                  <a:gd name="T80" fmla="*/ 8 w 158"/>
                  <a:gd name="T81" fmla="*/ 3 h 49"/>
                  <a:gd name="T82" fmla="*/ 8 w 158"/>
                  <a:gd name="T83" fmla="*/ 4 h 49"/>
                  <a:gd name="T84" fmla="*/ 8 w 158"/>
                  <a:gd name="T85" fmla="*/ 4 h 49"/>
                  <a:gd name="T86" fmla="*/ 7 w 158"/>
                  <a:gd name="T87" fmla="*/ 4 h 49"/>
                  <a:gd name="T88" fmla="*/ 7 w 158"/>
                  <a:gd name="T89" fmla="*/ 5 h 49"/>
                  <a:gd name="T90" fmla="*/ 6 w 158"/>
                  <a:gd name="T91" fmla="*/ 5 h 49"/>
                  <a:gd name="T92" fmla="*/ 0 w 158"/>
                  <a:gd name="T93" fmla="*/ 3 h 49"/>
                  <a:gd name="T94" fmla="*/ 0 w 158"/>
                  <a:gd name="T95" fmla="*/ 3 h 4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58"/>
                  <a:gd name="T145" fmla="*/ 0 h 49"/>
                  <a:gd name="T146" fmla="*/ 158 w 158"/>
                  <a:gd name="T147" fmla="*/ 49 h 4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58" h="49">
                    <a:moveTo>
                      <a:pt x="0" y="32"/>
                    </a:moveTo>
                    <a:lnTo>
                      <a:pt x="1" y="31"/>
                    </a:lnTo>
                    <a:lnTo>
                      <a:pt x="3" y="29"/>
                    </a:lnTo>
                    <a:lnTo>
                      <a:pt x="6" y="27"/>
                    </a:lnTo>
                    <a:lnTo>
                      <a:pt x="8" y="26"/>
                    </a:lnTo>
                    <a:lnTo>
                      <a:pt x="12" y="25"/>
                    </a:lnTo>
                    <a:lnTo>
                      <a:pt x="18" y="22"/>
                    </a:lnTo>
                    <a:lnTo>
                      <a:pt x="20" y="21"/>
                    </a:lnTo>
                    <a:lnTo>
                      <a:pt x="23" y="20"/>
                    </a:lnTo>
                    <a:lnTo>
                      <a:pt x="26" y="17"/>
                    </a:lnTo>
                    <a:lnTo>
                      <a:pt x="30" y="17"/>
                    </a:lnTo>
                    <a:lnTo>
                      <a:pt x="34" y="16"/>
                    </a:lnTo>
                    <a:lnTo>
                      <a:pt x="37" y="15"/>
                    </a:lnTo>
                    <a:lnTo>
                      <a:pt x="41" y="13"/>
                    </a:lnTo>
                    <a:lnTo>
                      <a:pt x="46" y="12"/>
                    </a:lnTo>
                    <a:lnTo>
                      <a:pt x="50" y="10"/>
                    </a:lnTo>
                    <a:lnTo>
                      <a:pt x="55" y="10"/>
                    </a:lnTo>
                    <a:lnTo>
                      <a:pt x="60" y="7"/>
                    </a:lnTo>
                    <a:lnTo>
                      <a:pt x="65" y="6"/>
                    </a:lnTo>
                    <a:lnTo>
                      <a:pt x="71" y="5"/>
                    </a:lnTo>
                    <a:lnTo>
                      <a:pt x="76" y="3"/>
                    </a:lnTo>
                    <a:lnTo>
                      <a:pt x="80" y="2"/>
                    </a:lnTo>
                    <a:lnTo>
                      <a:pt x="83" y="2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158" y="12"/>
                    </a:lnTo>
                    <a:lnTo>
                      <a:pt x="156" y="12"/>
                    </a:lnTo>
                    <a:lnTo>
                      <a:pt x="152" y="13"/>
                    </a:lnTo>
                    <a:lnTo>
                      <a:pt x="149" y="13"/>
                    </a:lnTo>
                    <a:lnTo>
                      <a:pt x="146" y="15"/>
                    </a:lnTo>
                    <a:lnTo>
                      <a:pt x="142" y="16"/>
                    </a:lnTo>
                    <a:lnTo>
                      <a:pt x="137" y="17"/>
                    </a:lnTo>
                    <a:lnTo>
                      <a:pt x="131" y="20"/>
                    </a:lnTo>
                    <a:lnTo>
                      <a:pt x="124" y="21"/>
                    </a:lnTo>
                    <a:lnTo>
                      <a:pt x="120" y="22"/>
                    </a:lnTo>
                    <a:lnTo>
                      <a:pt x="117" y="25"/>
                    </a:lnTo>
                    <a:lnTo>
                      <a:pt x="113" y="26"/>
                    </a:lnTo>
                    <a:lnTo>
                      <a:pt x="109" y="27"/>
                    </a:lnTo>
                    <a:lnTo>
                      <a:pt x="104" y="30"/>
                    </a:lnTo>
                    <a:lnTo>
                      <a:pt x="100" y="32"/>
                    </a:lnTo>
                    <a:lnTo>
                      <a:pt x="95" y="34"/>
                    </a:lnTo>
                    <a:lnTo>
                      <a:pt x="90" y="37"/>
                    </a:lnTo>
                    <a:lnTo>
                      <a:pt x="85" y="39"/>
                    </a:lnTo>
                    <a:lnTo>
                      <a:pt x="80" y="42"/>
                    </a:lnTo>
                    <a:lnTo>
                      <a:pt x="75" y="45"/>
                    </a:lnTo>
                    <a:lnTo>
                      <a:pt x="70" y="49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Freeform 85"/>
              <p:cNvSpPr>
                <a:spLocks noChangeAspect="1"/>
              </p:cNvSpPr>
              <p:nvPr/>
            </p:nvSpPr>
            <p:spPr bwMode="auto">
              <a:xfrm>
                <a:off x="5243" y="4143"/>
                <a:ext cx="20" cy="9"/>
              </a:xfrm>
              <a:custGeom>
                <a:avLst/>
                <a:gdLst>
                  <a:gd name="T0" fmla="*/ 0 w 213"/>
                  <a:gd name="T1" fmla="*/ 6 h 86"/>
                  <a:gd name="T2" fmla="*/ 1 w 213"/>
                  <a:gd name="T3" fmla="*/ 6 h 86"/>
                  <a:gd name="T4" fmla="*/ 1 w 213"/>
                  <a:gd name="T5" fmla="*/ 5 h 86"/>
                  <a:gd name="T6" fmla="*/ 2 w 213"/>
                  <a:gd name="T7" fmla="*/ 5 h 86"/>
                  <a:gd name="T8" fmla="*/ 3 w 213"/>
                  <a:gd name="T9" fmla="*/ 4 h 86"/>
                  <a:gd name="T10" fmla="*/ 4 w 213"/>
                  <a:gd name="T11" fmla="*/ 4 h 86"/>
                  <a:gd name="T12" fmla="*/ 5 w 213"/>
                  <a:gd name="T13" fmla="*/ 3 h 86"/>
                  <a:gd name="T14" fmla="*/ 6 w 213"/>
                  <a:gd name="T15" fmla="*/ 3 h 86"/>
                  <a:gd name="T16" fmla="*/ 7 w 213"/>
                  <a:gd name="T17" fmla="*/ 2 h 86"/>
                  <a:gd name="T18" fmla="*/ 8 w 213"/>
                  <a:gd name="T19" fmla="*/ 2 h 86"/>
                  <a:gd name="T20" fmla="*/ 9 w 213"/>
                  <a:gd name="T21" fmla="*/ 1 h 86"/>
                  <a:gd name="T22" fmla="*/ 10 w 213"/>
                  <a:gd name="T23" fmla="*/ 1 h 86"/>
                  <a:gd name="T24" fmla="*/ 11 w 213"/>
                  <a:gd name="T25" fmla="*/ 1 h 86"/>
                  <a:gd name="T26" fmla="*/ 12 w 213"/>
                  <a:gd name="T27" fmla="*/ 0 h 86"/>
                  <a:gd name="T28" fmla="*/ 12 w 213"/>
                  <a:gd name="T29" fmla="*/ 0 h 86"/>
                  <a:gd name="T30" fmla="*/ 13 w 213"/>
                  <a:gd name="T31" fmla="*/ 0 h 86"/>
                  <a:gd name="T32" fmla="*/ 20 w 213"/>
                  <a:gd name="T33" fmla="*/ 3 h 86"/>
                  <a:gd name="T34" fmla="*/ 20 w 213"/>
                  <a:gd name="T35" fmla="*/ 3 h 86"/>
                  <a:gd name="T36" fmla="*/ 19 w 213"/>
                  <a:gd name="T37" fmla="*/ 3 h 86"/>
                  <a:gd name="T38" fmla="*/ 18 w 213"/>
                  <a:gd name="T39" fmla="*/ 3 h 86"/>
                  <a:gd name="T40" fmla="*/ 18 w 213"/>
                  <a:gd name="T41" fmla="*/ 3 h 86"/>
                  <a:gd name="T42" fmla="*/ 17 w 213"/>
                  <a:gd name="T43" fmla="*/ 3 h 86"/>
                  <a:gd name="T44" fmla="*/ 16 w 213"/>
                  <a:gd name="T45" fmla="*/ 4 h 86"/>
                  <a:gd name="T46" fmla="*/ 15 w 213"/>
                  <a:gd name="T47" fmla="*/ 4 h 86"/>
                  <a:gd name="T48" fmla="*/ 14 w 213"/>
                  <a:gd name="T49" fmla="*/ 5 h 86"/>
                  <a:gd name="T50" fmla="*/ 13 w 213"/>
                  <a:gd name="T51" fmla="*/ 5 h 86"/>
                  <a:gd name="T52" fmla="*/ 12 w 213"/>
                  <a:gd name="T53" fmla="*/ 6 h 86"/>
                  <a:gd name="T54" fmla="*/ 11 w 213"/>
                  <a:gd name="T55" fmla="*/ 6 h 86"/>
                  <a:gd name="T56" fmla="*/ 10 w 213"/>
                  <a:gd name="T57" fmla="*/ 7 h 86"/>
                  <a:gd name="T58" fmla="*/ 8 w 213"/>
                  <a:gd name="T59" fmla="*/ 8 h 86"/>
                  <a:gd name="T60" fmla="*/ 7 w 213"/>
                  <a:gd name="T61" fmla="*/ 9 h 86"/>
                  <a:gd name="T62" fmla="*/ 0 w 213"/>
                  <a:gd name="T63" fmla="*/ 6 h 8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13"/>
                  <a:gd name="T97" fmla="*/ 0 h 86"/>
                  <a:gd name="T98" fmla="*/ 213 w 213"/>
                  <a:gd name="T99" fmla="*/ 86 h 8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13" h="86">
                    <a:moveTo>
                      <a:pt x="0" y="59"/>
                    </a:moveTo>
                    <a:lnTo>
                      <a:pt x="0" y="58"/>
                    </a:lnTo>
                    <a:lnTo>
                      <a:pt x="3" y="57"/>
                    </a:lnTo>
                    <a:lnTo>
                      <a:pt x="6" y="54"/>
                    </a:lnTo>
                    <a:lnTo>
                      <a:pt x="11" y="51"/>
                    </a:lnTo>
                    <a:lnTo>
                      <a:pt x="14" y="49"/>
                    </a:lnTo>
                    <a:lnTo>
                      <a:pt x="18" y="46"/>
                    </a:lnTo>
                    <a:lnTo>
                      <a:pt x="22" y="45"/>
                    </a:lnTo>
                    <a:lnTo>
                      <a:pt x="25" y="43"/>
                    </a:lnTo>
                    <a:lnTo>
                      <a:pt x="29" y="40"/>
                    </a:lnTo>
                    <a:lnTo>
                      <a:pt x="34" y="39"/>
                    </a:lnTo>
                    <a:lnTo>
                      <a:pt x="39" y="36"/>
                    </a:lnTo>
                    <a:lnTo>
                      <a:pt x="44" y="34"/>
                    </a:lnTo>
                    <a:lnTo>
                      <a:pt x="49" y="31"/>
                    </a:lnTo>
                    <a:lnTo>
                      <a:pt x="54" y="29"/>
                    </a:lnTo>
                    <a:lnTo>
                      <a:pt x="59" y="26"/>
                    </a:lnTo>
                    <a:lnTo>
                      <a:pt x="66" y="24"/>
                    </a:lnTo>
                    <a:lnTo>
                      <a:pt x="71" y="21"/>
                    </a:lnTo>
                    <a:lnTo>
                      <a:pt x="77" y="19"/>
                    </a:lnTo>
                    <a:lnTo>
                      <a:pt x="83" y="16"/>
                    </a:lnTo>
                    <a:lnTo>
                      <a:pt x="90" y="15"/>
                    </a:lnTo>
                    <a:lnTo>
                      <a:pt x="96" y="12"/>
                    </a:lnTo>
                    <a:lnTo>
                      <a:pt x="102" y="10"/>
                    </a:lnTo>
                    <a:lnTo>
                      <a:pt x="108" y="7"/>
                    </a:lnTo>
                    <a:lnTo>
                      <a:pt x="116" y="6"/>
                    </a:lnTo>
                    <a:lnTo>
                      <a:pt x="119" y="5"/>
                    </a:lnTo>
                    <a:lnTo>
                      <a:pt x="122" y="4"/>
                    </a:lnTo>
                    <a:lnTo>
                      <a:pt x="126" y="2"/>
                    </a:lnTo>
                    <a:lnTo>
                      <a:pt x="130" y="2"/>
                    </a:lnTo>
                    <a:lnTo>
                      <a:pt x="132" y="1"/>
                    </a:lnTo>
                    <a:lnTo>
                      <a:pt x="136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213" y="24"/>
                    </a:lnTo>
                    <a:lnTo>
                      <a:pt x="212" y="24"/>
                    </a:lnTo>
                    <a:lnTo>
                      <a:pt x="209" y="24"/>
                    </a:lnTo>
                    <a:lnTo>
                      <a:pt x="207" y="24"/>
                    </a:lnTo>
                    <a:lnTo>
                      <a:pt x="202" y="25"/>
                    </a:lnTo>
                    <a:lnTo>
                      <a:pt x="198" y="25"/>
                    </a:lnTo>
                    <a:lnTo>
                      <a:pt x="195" y="26"/>
                    </a:lnTo>
                    <a:lnTo>
                      <a:pt x="192" y="28"/>
                    </a:lnTo>
                    <a:lnTo>
                      <a:pt x="189" y="29"/>
                    </a:lnTo>
                    <a:lnTo>
                      <a:pt x="184" y="30"/>
                    </a:lnTo>
                    <a:lnTo>
                      <a:pt x="180" y="31"/>
                    </a:lnTo>
                    <a:lnTo>
                      <a:pt x="176" y="33"/>
                    </a:lnTo>
                    <a:lnTo>
                      <a:pt x="171" y="35"/>
                    </a:lnTo>
                    <a:lnTo>
                      <a:pt x="166" y="36"/>
                    </a:lnTo>
                    <a:lnTo>
                      <a:pt x="161" y="38"/>
                    </a:lnTo>
                    <a:lnTo>
                      <a:pt x="156" y="40"/>
                    </a:lnTo>
                    <a:lnTo>
                      <a:pt x="151" y="43"/>
                    </a:lnTo>
                    <a:lnTo>
                      <a:pt x="145" y="44"/>
                    </a:lnTo>
                    <a:lnTo>
                      <a:pt x="140" y="48"/>
                    </a:lnTo>
                    <a:lnTo>
                      <a:pt x="134" y="50"/>
                    </a:lnTo>
                    <a:lnTo>
                      <a:pt x="129" y="54"/>
                    </a:lnTo>
                    <a:lnTo>
                      <a:pt x="122" y="57"/>
                    </a:lnTo>
                    <a:lnTo>
                      <a:pt x="116" y="60"/>
                    </a:lnTo>
                    <a:lnTo>
                      <a:pt x="110" y="64"/>
                    </a:lnTo>
                    <a:lnTo>
                      <a:pt x="103" y="68"/>
                    </a:lnTo>
                    <a:lnTo>
                      <a:pt x="96" y="72"/>
                    </a:lnTo>
                    <a:lnTo>
                      <a:pt x="90" y="75"/>
                    </a:lnTo>
                    <a:lnTo>
                      <a:pt x="83" y="80"/>
                    </a:lnTo>
                    <a:lnTo>
                      <a:pt x="77" y="8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Freeform 86"/>
              <p:cNvSpPr>
                <a:spLocks noChangeAspect="1"/>
              </p:cNvSpPr>
              <p:nvPr/>
            </p:nvSpPr>
            <p:spPr bwMode="auto">
              <a:xfrm>
                <a:off x="5255" y="4149"/>
                <a:ext cx="18" cy="9"/>
              </a:xfrm>
              <a:custGeom>
                <a:avLst/>
                <a:gdLst>
                  <a:gd name="T0" fmla="*/ 0 w 190"/>
                  <a:gd name="T1" fmla="*/ 6 h 96"/>
                  <a:gd name="T2" fmla="*/ 0 w 190"/>
                  <a:gd name="T3" fmla="*/ 6 h 96"/>
                  <a:gd name="T4" fmla="*/ 0 w 190"/>
                  <a:gd name="T5" fmla="*/ 5 h 96"/>
                  <a:gd name="T6" fmla="*/ 0 w 190"/>
                  <a:gd name="T7" fmla="*/ 5 h 96"/>
                  <a:gd name="T8" fmla="*/ 1 w 190"/>
                  <a:gd name="T9" fmla="*/ 5 h 96"/>
                  <a:gd name="T10" fmla="*/ 1 w 190"/>
                  <a:gd name="T11" fmla="*/ 5 h 96"/>
                  <a:gd name="T12" fmla="*/ 2 w 190"/>
                  <a:gd name="T13" fmla="*/ 5 h 96"/>
                  <a:gd name="T14" fmla="*/ 2 w 190"/>
                  <a:gd name="T15" fmla="*/ 4 h 96"/>
                  <a:gd name="T16" fmla="*/ 2 w 190"/>
                  <a:gd name="T17" fmla="*/ 4 h 96"/>
                  <a:gd name="T18" fmla="*/ 3 w 190"/>
                  <a:gd name="T19" fmla="*/ 4 h 96"/>
                  <a:gd name="T20" fmla="*/ 3 w 190"/>
                  <a:gd name="T21" fmla="*/ 4 h 96"/>
                  <a:gd name="T22" fmla="*/ 3 w 190"/>
                  <a:gd name="T23" fmla="*/ 4 h 96"/>
                  <a:gd name="T24" fmla="*/ 4 w 190"/>
                  <a:gd name="T25" fmla="*/ 3 h 96"/>
                  <a:gd name="T26" fmla="*/ 4 w 190"/>
                  <a:gd name="T27" fmla="*/ 3 h 96"/>
                  <a:gd name="T28" fmla="*/ 5 w 190"/>
                  <a:gd name="T29" fmla="*/ 3 h 96"/>
                  <a:gd name="T30" fmla="*/ 5 w 190"/>
                  <a:gd name="T31" fmla="*/ 3 h 96"/>
                  <a:gd name="T32" fmla="*/ 6 w 190"/>
                  <a:gd name="T33" fmla="*/ 2 h 96"/>
                  <a:gd name="T34" fmla="*/ 6 w 190"/>
                  <a:gd name="T35" fmla="*/ 2 h 96"/>
                  <a:gd name="T36" fmla="*/ 7 w 190"/>
                  <a:gd name="T37" fmla="*/ 2 h 96"/>
                  <a:gd name="T38" fmla="*/ 7 w 190"/>
                  <a:gd name="T39" fmla="*/ 2 h 96"/>
                  <a:gd name="T40" fmla="*/ 8 w 190"/>
                  <a:gd name="T41" fmla="*/ 1 h 96"/>
                  <a:gd name="T42" fmla="*/ 8 w 190"/>
                  <a:gd name="T43" fmla="*/ 1 h 96"/>
                  <a:gd name="T44" fmla="*/ 9 w 190"/>
                  <a:gd name="T45" fmla="*/ 1 h 96"/>
                  <a:gd name="T46" fmla="*/ 10 w 190"/>
                  <a:gd name="T47" fmla="*/ 1 h 96"/>
                  <a:gd name="T48" fmla="*/ 10 w 190"/>
                  <a:gd name="T49" fmla="*/ 1 h 96"/>
                  <a:gd name="T50" fmla="*/ 11 w 190"/>
                  <a:gd name="T51" fmla="*/ 0 h 96"/>
                  <a:gd name="T52" fmla="*/ 11 w 190"/>
                  <a:gd name="T53" fmla="*/ 0 h 96"/>
                  <a:gd name="T54" fmla="*/ 11 w 190"/>
                  <a:gd name="T55" fmla="*/ 0 h 96"/>
                  <a:gd name="T56" fmla="*/ 12 w 190"/>
                  <a:gd name="T57" fmla="*/ 0 h 96"/>
                  <a:gd name="T58" fmla="*/ 12 w 190"/>
                  <a:gd name="T59" fmla="*/ 0 h 96"/>
                  <a:gd name="T60" fmla="*/ 12 w 190"/>
                  <a:gd name="T61" fmla="*/ 0 h 96"/>
                  <a:gd name="T62" fmla="*/ 13 w 190"/>
                  <a:gd name="T63" fmla="*/ 0 h 96"/>
                  <a:gd name="T64" fmla="*/ 13 w 190"/>
                  <a:gd name="T65" fmla="*/ 0 h 96"/>
                  <a:gd name="T66" fmla="*/ 18 w 190"/>
                  <a:gd name="T67" fmla="*/ 3 h 96"/>
                  <a:gd name="T68" fmla="*/ 18 w 190"/>
                  <a:gd name="T69" fmla="*/ 3 h 96"/>
                  <a:gd name="T70" fmla="*/ 18 w 190"/>
                  <a:gd name="T71" fmla="*/ 3 h 96"/>
                  <a:gd name="T72" fmla="*/ 17 w 190"/>
                  <a:gd name="T73" fmla="*/ 3 h 96"/>
                  <a:gd name="T74" fmla="*/ 17 w 190"/>
                  <a:gd name="T75" fmla="*/ 4 h 96"/>
                  <a:gd name="T76" fmla="*/ 17 w 190"/>
                  <a:gd name="T77" fmla="*/ 4 h 96"/>
                  <a:gd name="T78" fmla="*/ 16 w 190"/>
                  <a:gd name="T79" fmla="*/ 4 h 96"/>
                  <a:gd name="T80" fmla="*/ 16 w 190"/>
                  <a:gd name="T81" fmla="*/ 4 h 96"/>
                  <a:gd name="T82" fmla="*/ 15 w 190"/>
                  <a:gd name="T83" fmla="*/ 4 h 96"/>
                  <a:gd name="T84" fmla="*/ 15 w 190"/>
                  <a:gd name="T85" fmla="*/ 4 h 96"/>
                  <a:gd name="T86" fmla="*/ 15 w 190"/>
                  <a:gd name="T87" fmla="*/ 4 h 96"/>
                  <a:gd name="T88" fmla="*/ 14 w 190"/>
                  <a:gd name="T89" fmla="*/ 5 h 96"/>
                  <a:gd name="T90" fmla="*/ 14 w 190"/>
                  <a:gd name="T91" fmla="*/ 5 h 96"/>
                  <a:gd name="T92" fmla="*/ 13 w 190"/>
                  <a:gd name="T93" fmla="*/ 5 h 96"/>
                  <a:gd name="T94" fmla="*/ 13 w 190"/>
                  <a:gd name="T95" fmla="*/ 5 h 96"/>
                  <a:gd name="T96" fmla="*/ 12 w 190"/>
                  <a:gd name="T97" fmla="*/ 5 h 96"/>
                  <a:gd name="T98" fmla="*/ 12 w 190"/>
                  <a:gd name="T99" fmla="*/ 5 h 96"/>
                  <a:gd name="T100" fmla="*/ 11 w 190"/>
                  <a:gd name="T101" fmla="*/ 6 h 96"/>
                  <a:gd name="T102" fmla="*/ 11 w 190"/>
                  <a:gd name="T103" fmla="*/ 6 h 96"/>
                  <a:gd name="T104" fmla="*/ 10 w 190"/>
                  <a:gd name="T105" fmla="*/ 6 h 96"/>
                  <a:gd name="T106" fmla="*/ 10 w 190"/>
                  <a:gd name="T107" fmla="*/ 7 h 96"/>
                  <a:gd name="T108" fmla="*/ 9 w 190"/>
                  <a:gd name="T109" fmla="*/ 7 h 96"/>
                  <a:gd name="T110" fmla="*/ 9 w 190"/>
                  <a:gd name="T111" fmla="*/ 7 h 96"/>
                  <a:gd name="T112" fmla="*/ 8 w 190"/>
                  <a:gd name="T113" fmla="*/ 8 h 96"/>
                  <a:gd name="T114" fmla="*/ 7 w 190"/>
                  <a:gd name="T115" fmla="*/ 8 h 96"/>
                  <a:gd name="T116" fmla="*/ 7 w 190"/>
                  <a:gd name="T117" fmla="*/ 8 h 96"/>
                  <a:gd name="T118" fmla="*/ 6 w 190"/>
                  <a:gd name="T119" fmla="*/ 9 h 96"/>
                  <a:gd name="T120" fmla="*/ 0 w 190"/>
                  <a:gd name="T121" fmla="*/ 6 h 96"/>
                  <a:gd name="T122" fmla="*/ 0 w 190"/>
                  <a:gd name="T123" fmla="*/ 6 h 9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90"/>
                  <a:gd name="T187" fmla="*/ 0 h 96"/>
                  <a:gd name="T188" fmla="*/ 190 w 190"/>
                  <a:gd name="T189" fmla="*/ 96 h 9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90" h="96">
                    <a:moveTo>
                      <a:pt x="0" y="60"/>
                    </a:moveTo>
                    <a:lnTo>
                      <a:pt x="0" y="59"/>
                    </a:lnTo>
                    <a:lnTo>
                      <a:pt x="2" y="58"/>
                    </a:lnTo>
                    <a:lnTo>
                      <a:pt x="5" y="55"/>
                    </a:lnTo>
                    <a:lnTo>
                      <a:pt x="10" y="53"/>
                    </a:lnTo>
                    <a:lnTo>
                      <a:pt x="12" y="50"/>
                    </a:lnTo>
                    <a:lnTo>
                      <a:pt x="16" y="48"/>
                    </a:lnTo>
                    <a:lnTo>
                      <a:pt x="20" y="46"/>
                    </a:lnTo>
                    <a:lnTo>
                      <a:pt x="24" y="44"/>
                    </a:lnTo>
                    <a:lnTo>
                      <a:pt x="28" y="41"/>
                    </a:lnTo>
                    <a:lnTo>
                      <a:pt x="31" y="40"/>
                    </a:lnTo>
                    <a:lnTo>
                      <a:pt x="35" y="38"/>
                    </a:lnTo>
                    <a:lnTo>
                      <a:pt x="41" y="35"/>
                    </a:lnTo>
                    <a:lnTo>
                      <a:pt x="45" y="33"/>
                    </a:lnTo>
                    <a:lnTo>
                      <a:pt x="50" y="30"/>
                    </a:lnTo>
                    <a:lnTo>
                      <a:pt x="55" y="27"/>
                    </a:lnTo>
                    <a:lnTo>
                      <a:pt x="60" y="25"/>
                    </a:lnTo>
                    <a:lnTo>
                      <a:pt x="65" y="22"/>
                    </a:lnTo>
                    <a:lnTo>
                      <a:pt x="72" y="20"/>
                    </a:lnTo>
                    <a:lnTo>
                      <a:pt x="78" y="17"/>
                    </a:lnTo>
                    <a:lnTo>
                      <a:pt x="84" y="15"/>
                    </a:lnTo>
                    <a:lnTo>
                      <a:pt x="89" y="12"/>
                    </a:lnTo>
                    <a:lnTo>
                      <a:pt x="96" y="10"/>
                    </a:lnTo>
                    <a:lnTo>
                      <a:pt x="102" y="9"/>
                    </a:lnTo>
                    <a:lnTo>
                      <a:pt x="109" y="6"/>
                    </a:lnTo>
                    <a:lnTo>
                      <a:pt x="112" y="5"/>
                    </a:lnTo>
                    <a:lnTo>
                      <a:pt x="116" y="5"/>
                    </a:lnTo>
                    <a:lnTo>
                      <a:pt x="120" y="4"/>
                    </a:lnTo>
                    <a:lnTo>
                      <a:pt x="123" y="2"/>
                    </a:lnTo>
                    <a:lnTo>
                      <a:pt x="126" y="1"/>
                    </a:lnTo>
                    <a:lnTo>
                      <a:pt x="130" y="1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90" y="35"/>
                    </a:lnTo>
                    <a:lnTo>
                      <a:pt x="189" y="35"/>
                    </a:lnTo>
                    <a:lnTo>
                      <a:pt x="188" y="35"/>
                    </a:lnTo>
                    <a:lnTo>
                      <a:pt x="184" y="35"/>
                    </a:lnTo>
                    <a:lnTo>
                      <a:pt x="180" y="38"/>
                    </a:lnTo>
                    <a:lnTo>
                      <a:pt x="175" y="38"/>
                    </a:lnTo>
                    <a:lnTo>
                      <a:pt x="170" y="40"/>
                    </a:lnTo>
                    <a:lnTo>
                      <a:pt x="166" y="41"/>
                    </a:lnTo>
                    <a:lnTo>
                      <a:pt x="162" y="43"/>
                    </a:lnTo>
                    <a:lnTo>
                      <a:pt x="159" y="44"/>
                    </a:lnTo>
                    <a:lnTo>
                      <a:pt x="155" y="46"/>
                    </a:lnTo>
                    <a:lnTo>
                      <a:pt x="150" y="48"/>
                    </a:lnTo>
                    <a:lnTo>
                      <a:pt x="146" y="49"/>
                    </a:lnTo>
                    <a:lnTo>
                      <a:pt x="141" y="51"/>
                    </a:lnTo>
                    <a:lnTo>
                      <a:pt x="136" y="54"/>
                    </a:lnTo>
                    <a:lnTo>
                      <a:pt x="131" y="55"/>
                    </a:lnTo>
                    <a:lnTo>
                      <a:pt x="126" y="58"/>
                    </a:lnTo>
                    <a:lnTo>
                      <a:pt x="120" y="60"/>
                    </a:lnTo>
                    <a:lnTo>
                      <a:pt x="115" y="64"/>
                    </a:lnTo>
                    <a:lnTo>
                      <a:pt x="108" y="67"/>
                    </a:lnTo>
                    <a:lnTo>
                      <a:pt x="103" y="70"/>
                    </a:lnTo>
                    <a:lnTo>
                      <a:pt x="97" y="74"/>
                    </a:lnTo>
                    <a:lnTo>
                      <a:pt x="91" y="78"/>
                    </a:lnTo>
                    <a:lnTo>
                      <a:pt x="83" y="82"/>
                    </a:lnTo>
                    <a:lnTo>
                      <a:pt x="77" y="85"/>
                    </a:lnTo>
                    <a:lnTo>
                      <a:pt x="70" y="90"/>
                    </a:lnTo>
                    <a:lnTo>
                      <a:pt x="64" y="96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Freeform 87"/>
              <p:cNvSpPr>
                <a:spLocks noChangeAspect="1"/>
              </p:cNvSpPr>
              <p:nvPr/>
            </p:nvSpPr>
            <p:spPr bwMode="auto">
              <a:xfrm>
                <a:off x="5266" y="4156"/>
                <a:ext cx="16" cy="9"/>
              </a:xfrm>
              <a:custGeom>
                <a:avLst/>
                <a:gdLst>
                  <a:gd name="T0" fmla="*/ 0 w 166"/>
                  <a:gd name="T1" fmla="*/ 5 h 99"/>
                  <a:gd name="T2" fmla="*/ 0 w 166"/>
                  <a:gd name="T3" fmla="*/ 5 h 99"/>
                  <a:gd name="T4" fmla="*/ 0 w 166"/>
                  <a:gd name="T5" fmla="*/ 5 h 99"/>
                  <a:gd name="T6" fmla="*/ 0 w 166"/>
                  <a:gd name="T7" fmla="*/ 5 h 99"/>
                  <a:gd name="T8" fmla="*/ 1 w 166"/>
                  <a:gd name="T9" fmla="*/ 4 h 99"/>
                  <a:gd name="T10" fmla="*/ 1 w 166"/>
                  <a:gd name="T11" fmla="*/ 4 h 99"/>
                  <a:gd name="T12" fmla="*/ 2 w 166"/>
                  <a:gd name="T13" fmla="*/ 4 h 99"/>
                  <a:gd name="T14" fmla="*/ 2 w 166"/>
                  <a:gd name="T15" fmla="*/ 3 h 99"/>
                  <a:gd name="T16" fmla="*/ 3 w 166"/>
                  <a:gd name="T17" fmla="*/ 3 h 99"/>
                  <a:gd name="T18" fmla="*/ 3 w 166"/>
                  <a:gd name="T19" fmla="*/ 3 h 99"/>
                  <a:gd name="T20" fmla="*/ 3 w 166"/>
                  <a:gd name="T21" fmla="*/ 3 h 99"/>
                  <a:gd name="T22" fmla="*/ 4 w 166"/>
                  <a:gd name="T23" fmla="*/ 3 h 99"/>
                  <a:gd name="T24" fmla="*/ 4 w 166"/>
                  <a:gd name="T25" fmla="*/ 2 h 99"/>
                  <a:gd name="T26" fmla="*/ 5 w 166"/>
                  <a:gd name="T27" fmla="*/ 2 h 99"/>
                  <a:gd name="T28" fmla="*/ 5 w 166"/>
                  <a:gd name="T29" fmla="*/ 2 h 99"/>
                  <a:gd name="T30" fmla="*/ 6 w 166"/>
                  <a:gd name="T31" fmla="*/ 2 h 99"/>
                  <a:gd name="T32" fmla="*/ 6 w 166"/>
                  <a:gd name="T33" fmla="*/ 2 h 99"/>
                  <a:gd name="T34" fmla="*/ 7 w 166"/>
                  <a:gd name="T35" fmla="*/ 1 h 99"/>
                  <a:gd name="T36" fmla="*/ 8 w 166"/>
                  <a:gd name="T37" fmla="*/ 1 h 99"/>
                  <a:gd name="T38" fmla="*/ 8 w 166"/>
                  <a:gd name="T39" fmla="*/ 1 h 99"/>
                  <a:gd name="T40" fmla="*/ 9 w 166"/>
                  <a:gd name="T41" fmla="*/ 1 h 99"/>
                  <a:gd name="T42" fmla="*/ 9 w 166"/>
                  <a:gd name="T43" fmla="*/ 1 h 99"/>
                  <a:gd name="T44" fmla="*/ 10 w 166"/>
                  <a:gd name="T45" fmla="*/ 0 h 99"/>
                  <a:gd name="T46" fmla="*/ 10 w 166"/>
                  <a:gd name="T47" fmla="*/ 0 h 99"/>
                  <a:gd name="T48" fmla="*/ 11 w 166"/>
                  <a:gd name="T49" fmla="*/ 0 h 99"/>
                  <a:gd name="T50" fmla="*/ 11 w 166"/>
                  <a:gd name="T51" fmla="*/ 0 h 99"/>
                  <a:gd name="T52" fmla="*/ 12 w 166"/>
                  <a:gd name="T53" fmla="*/ 0 h 99"/>
                  <a:gd name="T54" fmla="*/ 12 w 166"/>
                  <a:gd name="T55" fmla="*/ 0 h 99"/>
                  <a:gd name="T56" fmla="*/ 13 w 166"/>
                  <a:gd name="T57" fmla="*/ 0 h 99"/>
                  <a:gd name="T58" fmla="*/ 16 w 166"/>
                  <a:gd name="T59" fmla="*/ 4 h 99"/>
                  <a:gd name="T60" fmla="*/ 16 w 166"/>
                  <a:gd name="T61" fmla="*/ 4 h 99"/>
                  <a:gd name="T62" fmla="*/ 16 w 166"/>
                  <a:gd name="T63" fmla="*/ 4 h 99"/>
                  <a:gd name="T64" fmla="*/ 16 w 166"/>
                  <a:gd name="T65" fmla="*/ 4 h 99"/>
                  <a:gd name="T66" fmla="*/ 15 w 166"/>
                  <a:gd name="T67" fmla="*/ 4 h 99"/>
                  <a:gd name="T68" fmla="*/ 15 w 166"/>
                  <a:gd name="T69" fmla="*/ 4 h 99"/>
                  <a:gd name="T70" fmla="*/ 14 w 166"/>
                  <a:gd name="T71" fmla="*/ 4 h 99"/>
                  <a:gd name="T72" fmla="*/ 14 w 166"/>
                  <a:gd name="T73" fmla="*/ 4 h 99"/>
                  <a:gd name="T74" fmla="*/ 14 w 166"/>
                  <a:gd name="T75" fmla="*/ 4 h 99"/>
                  <a:gd name="T76" fmla="*/ 13 w 166"/>
                  <a:gd name="T77" fmla="*/ 5 h 99"/>
                  <a:gd name="T78" fmla="*/ 13 w 166"/>
                  <a:gd name="T79" fmla="*/ 5 h 99"/>
                  <a:gd name="T80" fmla="*/ 13 w 166"/>
                  <a:gd name="T81" fmla="*/ 5 h 99"/>
                  <a:gd name="T82" fmla="*/ 12 w 166"/>
                  <a:gd name="T83" fmla="*/ 5 h 99"/>
                  <a:gd name="T84" fmla="*/ 12 w 166"/>
                  <a:gd name="T85" fmla="*/ 5 h 99"/>
                  <a:gd name="T86" fmla="*/ 11 w 166"/>
                  <a:gd name="T87" fmla="*/ 5 h 99"/>
                  <a:gd name="T88" fmla="*/ 11 w 166"/>
                  <a:gd name="T89" fmla="*/ 5 h 99"/>
                  <a:gd name="T90" fmla="*/ 10 w 166"/>
                  <a:gd name="T91" fmla="*/ 6 h 99"/>
                  <a:gd name="T92" fmla="*/ 10 w 166"/>
                  <a:gd name="T93" fmla="*/ 6 h 99"/>
                  <a:gd name="T94" fmla="*/ 9 w 166"/>
                  <a:gd name="T95" fmla="*/ 6 h 99"/>
                  <a:gd name="T96" fmla="*/ 9 w 166"/>
                  <a:gd name="T97" fmla="*/ 6 h 99"/>
                  <a:gd name="T98" fmla="*/ 8 w 166"/>
                  <a:gd name="T99" fmla="*/ 7 h 99"/>
                  <a:gd name="T100" fmla="*/ 8 w 166"/>
                  <a:gd name="T101" fmla="*/ 7 h 99"/>
                  <a:gd name="T102" fmla="*/ 7 w 166"/>
                  <a:gd name="T103" fmla="*/ 7 h 99"/>
                  <a:gd name="T104" fmla="*/ 7 w 166"/>
                  <a:gd name="T105" fmla="*/ 7 h 99"/>
                  <a:gd name="T106" fmla="*/ 6 w 166"/>
                  <a:gd name="T107" fmla="*/ 8 h 99"/>
                  <a:gd name="T108" fmla="*/ 6 w 166"/>
                  <a:gd name="T109" fmla="*/ 8 h 99"/>
                  <a:gd name="T110" fmla="*/ 6 w 166"/>
                  <a:gd name="T111" fmla="*/ 8 h 99"/>
                  <a:gd name="T112" fmla="*/ 5 w 166"/>
                  <a:gd name="T113" fmla="*/ 8 h 99"/>
                  <a:gd name="T114" fmla="*/ 5 w 166"/>
                  <a:gd name="T115" fmla="*/ 8 h 99"/>
                  <a:gd name="T116" fmla="*/ 4 w 166"/>
                  <a:gd name="T117" fmla="*/ 9 h 99"/>
                  <a:gd name="T118" fmla="*/ 4 w 166"/>
                  <a:gd name="T119" fmla="*/ 9 h 99"/>
                  <a:gd name="T120" fmla="*/ 0 w 166"/>
                  <a:gd name="T121" fmla="*/ 5 h 99"/>
                  <a:gd name="T122" fmla="*/ 0 w 166"/>
                  <a:gd name="T123" fmla="*/ 5 h 9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66"/>
                  <a:gd name="T187" fmla="*/ 0 h 99"/>
                  <a:gd name="T188" fmla="*/ 166 w 166"/>
                  <a:gd name="T189" fmla="*/ 99 h 9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66" h="99">
                    <a:moveTo>
                      <a:pt x="0" y="55"/>
                    </a:moveTo>
                    <a:lnTo>
                      <a:pt x="0" y="53"/>
                    </a:lnTo>
                    <a:lnTo>
                      <a:pt x="1" y="52"/>
                    </a:lnTo>
                    <a:lnTo>
                      <a:pt x="5" y="50"/>
                    </a:lnTo>
                    <a:lnTo>
                      <a:pt x="9" y="47"/>
                    </a:lnTo>
                    <a:lnTo>
                      <a:pt x="14" y="43"/>
                    </a:lnTo>
                    <a:lnTo>
                      <a:pt x="20" y="41"/>
                    </a:lnTo>
                    <a:lnTo>
                      <a:pt x="24" y="38"/>
                    </a:lnTo>
                    <a:lnTo>
                      <a:pt x="27" y="36"/>
                    </a:lnTo>
                    <a:lnTo>
                      <a:pt x="31" y="34"/>
                    </a:lnTo>
                    <a:lnTo>
                      <a:pt x="36" y="32"/>
                    </a:lnTo>
                    <a:lnTo>
                      <a:pt x="40" y="29"/>
                    </a:lnTo>
                    <a:lnTo>
                      <a:pt x="45" y="27"/>
                    </a:lnTo>
                    <a:lnTo>
                      <a:pt x="50" y="24"/>
                    </a:lnTo>
                    <a:lnTo>
                      <a:pt x="55" y="23"/>
                    </a:lnTo>
                    <a:lnTo>
                      <a:pt x="60" y="21"/>
                    </a:lnTo>
                    <a:lnTo>
                      <a:pt x="65" y="18"/>
                    </a:lnTo>
                    <a:lnTo>
                      <a:pt x="72" y="16"/>
                    </a:lnTo>
                    <a:lnTo>
                      <a:pt x="78" y="14"/>
                    </a:lnTo>
                    <a:lnTo>
                      <a:pt x="83" y="12"/>
                    </a:lnTo>
                    <a:lnTo>
                      <a:pt x="89" y="9"/>
                    </a:lnTo>
                    <a:lnTo>
                      <a:pt x="96" y="8"/>
                    </a:lnTo>
                    <a:lnTo>
                      <a:pt x="102" y="5"/>
                    </a:lnTo>
                    <a:lnTo>
                      <a:pt x="108" y="4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66" y="43"/>
                    </a:lnTo>
                    <a:lnTo>
                      <a:pt x="164" y="43"/>
                    </a:lnTo>
                    <a:lnTo>
                      <a:pt x="161" y="43"/>
                    </a:lnTo>
                    <a:lnTo>
                      <a:pt x="158" y="44"/>
                    </a:lnTo>
                    <a:lnTo>
                      <a:pt x="153" y="44"/>
                    </a:lnTo>
                    <a:lnTo>
                      <a:pt x="148" y="46"/>
                    </a:lnTo>
                    <a:lnTo>
                      <a:pt x="146" y="47"/>
                    </a:lnTo>
                    <a:lnTo>
                      <a:pt x="142" y="48"/>
                    </a:lnTo>
                    <a:lnTo>
                      <a:pt x="138" y="50"/>
                    </a:lnTo>
                    <a:lnTo>
                      <a:pt x="136" y="51"/>
                    </a:lnTo>
                    <a:lnTo>
                      <a:pt x="131" y="52"/>
                    </a:lnTo>
                    <a:lnTo>
                      <a:pt x="127" y="53"/>
                    </a:lnTo>
                    <a:lnTo>
                      <a:pt x="122" y="56"/>
                    </a:lnTo>
                    <a:lnTo>
                      <a:pt x="118" y="57"/>
                    </a:lnTo>
                    <a:lnTo>
                      <a:pt x="113" y="60"/>
                    </a:lnTo>
                    <a:lnTo>
                      <a:pt x="108" y="62"/>
                    </a:lnTo>
                    <a:lnTo>
                      <a:pt x="102" y="65"/>
                    </a:lnTo>
                    <a:lnTo>
                      <a:pt x="97" y="67"/>
                    </a:lnTo>
                    <a:lnTo>
                      <a:pt x="90" y="70"/>
                    </a:lnTo>
                    <a:lnTo>
                      <a:pt x="84" y="73"/>
                    </a:lnTo>
                    <a:lnTo>
                      <a:pt x="78" y="77"/>
                    </a:lnTo>
                    <a:lnTo>
                      <a:pt x="72" y="81"/>
                    </a:lnTo>
                    <a:lnTo>
                      <a:pt x="68" y="82"/>
                    </a:lnTo>
                    <a:lnTo>
                      <a:pt x="65" y="85"/>
                    </a:lnTo>
                    <a:lnTo>
                      <a:pt x="61" y="86"/>
                    </a:lnTo>
                    <a:lnTo>
                      <a:pt x="58" y="89"/>
                    </a:lnTo>
                    <a:lnTo>
                      <a:pt x="54" y="90"/>
                    </a:lnTo>
                    <a:lnTo>
                      <a:pt x="50" y="92"/>
                    </a:lnTo>
                    <a:lnTo>
                      <a:pt x="46" y="95"/>
                    </a:lnTo>
                    <a:lnTo>
                      <a:pt x="44" y="99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Freeform 88"/>
              <p:cNvSpPr>
                <a:spLocks noChangeAspect="1"/>
              </p:cNvSpPr>
              <p:nvPr/>
            </p:nvSpPr>
            <p:spPr bwMode="auto">
              <a:xfrm>
                <a:off x="5274" y="4165"/>
                <a:ext cx="13" cy="9"/>
              </a:xfrm>
              <a:custGeom>
                <a:avLst/>
                <a:gdLst>
                  <a:gd name="T0" fmla="*/ 0 w 140"/>
                  <a:gd name="T1" fmla="*/ 4 h 94"/>
                  <a:gd name="T2" fmla="*/ 0 w 140"/>
                  <a:gd name="T3" fmla="*/ 4 h 94"/>
                  <a:gd name="T4" fmla="*/ 0 w 140"/>
                  <a:gd name="T5" fmla="*/ 4 h 94"/>
                  <a:gd name="T6" fmla="*/ 0 w 140"/>
                  <a:gd name="T7" fmla="*/ 4 h 94"/>
                  <a:gd name="T8" fmla="*/ 1 w 140"/>
                  <a:gd name="T9" fmla="*/ 3 h 94"/>
                  <a:gd name="T10" fmla="*/ 1 w 140"/>
                  <a:gd name="T11" fmla="*/ 3 h 94"/>
                  <a:gd name="T12" fmla="*/ 2 w 140"/>
                  <a:gd name="T13" fmla="*/ 3 h 94"/>
                  <a:gd name="T14" fmla="*/ 2 w 140"/>
                  <a:gd name="T15" fmla="*/ 3 h 94"/>
                  <a:gd name="T16" fmla="*/ 2 w 140"/>
                  <a:gd name="T17" fmla="*/ 3 h 94"/>
                  <a:gd name="T18" fmla="*/ 3 w 140"/>
                  <a:gd name="T19" fmla="*/ 2 h 94"/>
                  <a:gd name="T20" fmla="*/ 3 w 140"/>
                  <a:gd name="T21" fmla="*/ 2 h 94"/>
                  <a:gd name="T22" fmla="*/ 3 w 140"/>
                  <a:gd name="T23" fmla="*/ 2 h 94"/>
                  <a:gd name="T24" fmla="*/ 4 w 140"/>
                  <a:gd name="T25" fmla="*/ 2 h 94"/>
                  <a:gd name="T26" fmla="*/ 4 w 140"/>
                  <a:gd name="T27" fmla="*/ 2 h 94"/>
                  <a:gd name="T28" fmla="*/ 4 w 140"/>
                  <a:gd name="T29" fmla="*/ 2 h 94"/>
                  <a:gd name="T30" fmla="*/ 5 w 140"/>
                  <a:gd name="T31" fmla="*/ 2 h 94"/>
                  <a:gd name="T32" fmla="*/ 5 w 140"/>
                  <a:gd name="T33" fmla="*/ 1 h 94"/>
                  <a:gd name="T34" fmla="*/ 6 w 140"/>
                  <a:gd name="T35" fmla="*/ 1 h 94"/>
                  <a:gd name="T36" fmla="*/ 6 w 140"/>
                  <a:gd name="T37" fmla="*/ 1 h 94"/>
                  <a:gd name="T38" fmla="*/ 7 w 140"/>
                  <a:gd name="T39" fmla="*/ 1 h 94"/>
                  <a:gd name="T40" fmla="*/ 7 w 140"/>
                  <a:gd name="T41" fmla="*/ 1 h 94"/>
                  <a:gd name="T42" fmla="*/ 8 w 140"/>
                  <a:gd name="T43" fmla="*/ 1 h 94"/>
                  <a:gd name="T44" fmla="*/ 8 w 140"/>
                  <a:gd name="T45" fmla="*/ 0 h 94"/>
                  <a:gd name="T46" fmla="*/ 9 w 140"/>
                  <a:gd name="T47" fmla="*/ 0 h 94"/>
                  <a:gd name="T48" fmla="*/ 10 w 140"/>
                  <a:gd name="T49" fmla="*/ 0 h 94"/>
                  <a:gd name="T50" fmla="*/ 10 w 140"/>
                  <a:gd name="T51" fmla="*/ 0 h 94"/>
                  <a:gd name="T52" fmla="*/ 10 w 140"/>
                  <a:gd name="T53" fmla="*/ 0 h 94"/>
                  <a:gd name="T54" fmla="*/ 10 w 140"/>
                  <a:gd name="T55" fmla="*/ 0 h 94"/>
                  <a:gd name="T56" fmla="*/ 11 w 140"/>
                  <a:gd name="T57" fmla="*/ 0 h 94"/>
                  <a:gd name="T58" fmla="*/ 13 w 140"/>
                  <a:gd name="T59" fmla="*/ 4 h 94"/>
                  <a:gd name="T60" fmla="*/ 13 w 140"/>
                  <a:gd name="T61" fmla="*/ 4 h 94"/>
                  <a:gd name="T62" fmla="*/ 13 w 140"/>
                  <a:gd name="T63" fmla="*/ 4 h 94"/>
                  <a:gd name="T64" fmla="*/ 12 w 140"/>
                  <a:gd name="T65" fmla="*/ 4 h 94"/>
                  <a:gd name="T66" fmla="*/ 12 w 140"/>
                  <a:gd name="T67" fmla="*/ 5 h 94"/>
                  <a:gd name="T68" fmla="*/ 11 w 140"/>
                  <a:gd name="T69" fmla="*/ 5 h 94"/>
                  <a:gd name="T70" fmla="*/ 11 w 140"/>
                  <a:gd name="T71" fmla="*/ 5 h 94"/>
                  <a:gd name="T72" fmla="*/ 10 w 140"/>
                  <a:gd name="T73" fmla="*/ 5 h 94"/>
                  <a:gd name="T74" fmla="*/ 10 w 140"/>
                  <a:gd name="T75" fmla="*/ 5 h 94"/>
                  <a:gd name="T76" fmla="*/ 10 w 140"/>
                  <a:gd name="T77" fmla="*/ 5 h 94"/>
                  <a:gd name="T78" fmla="*/ 9 w 140"/>
                  <a:gd name="T79" fmla="*/ 6 h 94"/>
                  <a:gd name="T80" fmla="*/ 9 w 140"/>
                  <a:gd name="T81" fmla="*/ 6 h 94"/>
                  <a:gd name="T82" fmla="*/ 9 w 140"/>
                  <a:gd name="T83" fmla="*/ 6 h 94"/>
                  <a:gd name="T84" fmla="*/ 8 w 140"/>
                  <a:gd name="T85" fmla="*/ 6 h 94"/>
                  <a:gd name="T86" fmla="*/ 8 w 140"/>
                  <a:gd name="T87" fmla="*/ 7 h 94"/>
                  <a:gd name="T88" fmla="*/ 7 w 140"/>
                  <a:gd name="T89" fmla="*/ 7 h 94"/>
                  <a:gd name="T90" fmla="*/ 7 w 140"/>
                  <a:gd name="T91" fmla="*/ 7 h 94"/>
                  <a:gd name="T92" fmla="*/ 6 w 140"/>
                  <a:gd name="T93" fmla="*/ 7 h 94"/>
                  <a:gd name="T94" fmla="*/ 5 w 140"/>
                  <a:gd name="T95" fmla="*/ 8 h 94"/>
                  <a:gd name="T96" fmla="*/ 5 w 140"/>
                  <a:gd name="T97" fmla="*/ 8 h 94"/>
                  <a:gd name="T98" fmla="*/ 5 w 140"/>
                  <a:gd name="T99" fmla="*/ 8 h 94"/>
                  <a:gd name="T100" fmla="*/ 4 w 140"/>
                  <a:gd name="T101" fmla="*/ 8 h 94"/>
                  <a:gd name="T102" fmla="*/ 4 w 140"/>
                  <a:gd name="T103" fmla="*/ 8 h 94"/>
                  <a:gd name="T104" fmla="*/ 4 w 140"/>
                  <a:gd name="T105" fmla="*/ 8 h 94"/>
                  <a:gd name="T106" fmla="*/ 4 w 140"/>
                  <a:gd name="T107" fmla="*/ 9 h 94"/>
                  <a:gd name="T108" fmla="*/ 3 w 140"/>
                  <a:gd name="T109" fmla="*/ 9 h 94"/>
                  <a:gd name="T110" fmla="*/ 3 w 140"/>
                  <a:gd name="T111" fmla="*/ 9 h 94"/>
                  <a:gd name="T112" fmla="*/ 0 w 140"/>
                  <a:gd name="T113" fmla="*/ 4 h 94"/>
                  <a:gd name="T114" fmla="*/ 0 w 140"/>
                  <a:gd name="T115" fmla="*/ 4 h 9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40"/>
                  <a:gd name="T175" fmla="*/ 0 h 94"/>
                  <a:gd name="T176" fmla="*/ 140 w 140"/>
                  <a:gd name="T177" fmla="*/ 94 h 9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40" h="94">
                    <a:moveTo>
                      <a:pt x="0" y="41"/>
                    </a:moveTo>
                    <a:lnTo>
                      <a:pt x="0" y="41"/>
                    </a:lnTo>
                    <a:lnTo>
                      <a:pt x="2" y="40"/>
                    </a:lnTo>
                    <a:lnTo>
                      <a:pt x="4" y="37"/>
                    </a:lnTo>
                    <a:lnTo>
                      <a:pt x="7" y="36"/>
                    </a:lnTo>
                    <a:lnTo>
                      <a:pt x="11" y="34"/>
                    </a:lnTo>
                    <a:lnTo>
                      <a:pt x="18" y="31"/>
                    </a:lnTo>
                    <a:lnTo>
                      <a:pt x="20" y="29"/>
                    </a:lnTo>
                    <a:lnTo>
                      <a:pt x="24" y="27"/>
                    </a:lnTo>
                    <a:lnTo>
                      <a:pt x="28" y="26"/>
                    </a:lnTo>
                    <a:lnTo>
                      <a:pt x="31" y="25"/>
                    </a:lnTo>
                    <a:lnTo>
                      <a:pt x="35" y="24"/>
                    </a:lnTo>
                    <a:lnTo>
                      <a:pt x="39" y="21"/>
                    </a:lnTo>
                    <a:lnTo>
                      <a:pt x="43" y="20"/>
                    </a:lnTo>
                    <a:lnTo>
                      <a:pt x="48" y="19"/>
                    </a:lnTo>
                    <a:lnTo>
                      <a:pt x="52" y="16"/>
                    </a:lnTo>
                    <a:lnTo>
                      <a:pt x="57" y="15"/>
                    </a:lnTo>
                    <a:lnTo>
                      <a:pt x="62" y="12"/>
                    </a:lnTo>
                    <a:lnTo>
                      <a:pt x="68" y="11"/>
                    </a:lnTo>
                    <a:lnTo>
                      <a:pt x="73" y="10"/>
                    </a:lnTo>
                    <a:lnTo>
                      <a:pt x="78" y="7"/>
                    </a:lnTo>
                    <a:lnTo>
                      <a:pt x="84" y="6"/>
                    </a:lnTo>
                    <a:lnTo>
                      <a:pt x="91" y="5"/>
                    </a:lnTo>
                    <a:lnTo>
                      <a:pt x="97" y="2"/>
                    </a:lnTo>
                    <a:lnTo>
                      <a:pt x="103" y="1"/>
                    </a:lnTo>
                    <a:lnTo>
                      <a:pt x="107" y="1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40" y="45"/>
                    </a:lnTo>
                    <a:lnTo>
                      <a:pt x="138" y="45"/>
                    </a:lnTo>
                    <a:lnTo>
                      <a:pt x="135" y="46"/>
                    </a:lnTo>
                    <a:lnTo>
                      <a:pt x="130" y="46"/>
                    </a:lnTo>
                    <a:lnTo>
                      <a:pt x="127" y="49"/>
                    </a:lnTo>
                    <a:lnTo>
                      <a:pt x="122" y="50"/>
                    </a:lnTo>
                    <a:lnTo>
                      <a:pt x="117" y="53"/>
                    </a:lnTo>
                    <a:lnTo>
                      <a:pt x="113" y="54"/>
                    </a:lnTo>
                    <a:lnTo>
                      <a:pt x="110" y="55"/>
                    </a:lnTo>
                    <a:lnTo>
                      <a:pt x="106" y="56"/>
                    </a:lnTo>
                    <a:lnTo>
                      <a:pt x="102" y="59"/>
                    </a:lnTo>
                    <a:lnTo>
                      <a:pt x="97" y="60"/>
                    </a:lnTo>
                    <a:lnTo>
                      <a:pt x="92" y="63"/>
                    </a:lnTo>
                    <a:lnTo>
                      <a:pt x="87" y="64"/>
                    </a:lnTo>
                    <a:lnTo>
                      <a:pt x="83" y="68"/>
                    </a:lnTo>
                    <a:lnTo>
                      <a:pt x="77" y="69"/>
                    </a:lnTo>
                    <a:lnTo>
                      <a:pt x="72" y="73"/>
                    </a:lnTo>
                    <a:lnTo>
                      <a:pt x="65" y="75"/>
                    </a:lnTo>
                    <a:lnTo>
                      <a:pt x="59" y="79"/>
                    </a:lnTo>
                    <a:lnTo>
                      <a:pt x="55" y="80"/>
                    </a:lnTo>
                    <a:lnTo>
                      <a:pt x="52" y="82"/>
                    </a:lnTo>
                    <a:lnTo>
                      <a:pt x="48" y="84"/>
                    </a:lnTo>
                    <a:lnTo>
                      <a:pt x="45" y="85"/>
                    </a:lnTo>
                    <a:lnTo>
                      <a:pt x="41" y="88"/>
                    </a:lnTo>
                    <a:lnTo>
                      <a:pt x="38" y="89"/>
                    </a:lnTo>
                    <a:lnTo>
                      <a:pt x="34" y="92"/>
                    </a:lnTo>
                    <a:lnTo>
                      <a:pt x="30" y="9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Freeform 89"/>
              <p:cNvSpPr>
                <a:spLocks noChangeAspect="1"/>
              </p:cNvSpPr>
              <p:nvPr/>
            </p:nvSpPr>
            <p:spPr bwMode="auto">
              <a:xfrm>
                <a:off x="5283" y="4184"/>
                <a:ext cx="10" cy="11"/>
              </a:xfrm>
              <a:custGeom>
                <a:avLst/>
                <a:gdLst>
                  <a:gd name="T0" fmla="*/ 10 w 102"/>
                  <a:gd name="T1" fmla="*/ 5 h 116"/>
                  <a:gd name="T2" fmla="*/ 10 w 102"/>
                  <a:gd name="T3" fmla="*/ 5 h 116"/>
                  <a:gd name="T4" fmla="*/ 10 w 102"/>
                  <a:gd name="T5" fmla="*/ 6 h 116"/>
                  <a:gd name="T6" fmla="*/ 9 w 102"/>
                  <a:gd name="T7" fmla="*/ 6 h 116"/>
                  <a:gd name="T8" fmla="*/ 9 w 102"/>
                  <a:gd name="T9" fmla="*/ 6 h 116"/>
                  <a:gd name="T10" fmla="*/ 8 w 102"/>
                  <a:gd name="T11" fmla="*/ 7 h 116"/>
                  <a:gd name="T12" fmla="*/ 8 w 102"/>
                  <a:gd name="T13" fmla="*/ 7 h 116"/>
                  <a:gd name="T14" fmla="*/ 8 w 102"/>
                  <a:gd name="T15" fmla="*/ 7 h 116"/>
                  <a:gd name="T16" fmla="*/ 7 w 102"/>
                  <a:gd name="T17" fmla="*/ 8 h 116"/>
                  <a:gd name="T18" fmla="*/ 7 w 102"/>
                  <a:gd name="T19" fmla="*/ 8 h 116"/>
                  <a:gd name="T20" fmla="*/ 7 w 102"/>
                  <a:gd name="T21" fmla="*/ 8 h 116"/>
                  <a:gd name="T22" fmla="*/ 6 w 102"/>
                  <a:gd name="T23" fmla="*/ 8 h 116"/>
                  <a:gd name="T24" fmla="*/ 6 w 102"/>
                  <a:gd name="T25" fmla="*/ 9 h 116"/>
                  <a:gd name="T26" fmla="*/ 5 w 102"/>
                  <a:gd name="T27" fmla="*/ 9 h 116"/>
                  <a:gd name="T28" fmla="*/ 5 w 102"/>
                  <a:gd name="T29" fmla="*/ 9 h 116"/>
                  <a:gd name="T30" fmla="*/ 4 w 102"/>
                  <a:gd name="T31" fmla="*/ 9 h 116"/>
                  <a:gd name="T32" fmla="*/ 4 w 102"/>
                  <a:gd name="T33" fmla="*/ 10 h 116"/>
                  <a:gd name="T34" fmla="*/ 3 w 102"/>
                  <a:gd name="T35" fmla="*/ 10 h 116"/>
                  <a:gd name="T36" fmla="*/ 3 w 102"/>
                  <a:gd name="T37" fmla="*/ 10 h 116"/>
                  <a:gd name="T38" fmla="*/ 2 w 102"/>
                  <a:gd name="T39" fmla="*/ 10 h 116"/>
                  <a:gd name="T40" fmla="*/ 2 w 102"/>
                  <a:gd name="T41" fmla="*/ 11 h 116"/>
                  <a:gd name="T42" fmla="*/ 1 w 102"/>
                  <a:gd name="T43" fmla="*/ 11 h 116"/>
                  <a:gd name="T44" fmla="*/ 1 w 102"/>
                  <a:gd name="T45" fmla="*/ 11 h 116"/>
                  <a:gd name="T46" fmla="*/ 0 w 102"/>
                  <a:gd name="T47" fmla="*/ 6 h 116"/>
                  <a:gd name="T48" fmla="*/ 0 w 102"/>
                  <a:gd name="T49" fmla="*/ 5 h 116"/>
                  <a:gd name="T50" fmla="*/ 0 w 102"/>
                  <a:gd name="T51" fmla="*/ 5 h 116"/>
                  <a:gd name="T52" fmla="*/ 0 w 102"/>
                  <a:gd name="T53" fmla="*/ 5 h 116"/>
                  <a:gd name="T54" fmla="*/ 1 w 102"/>
                  <a:gd name="T55" fmla="*/ 5 h 116"/>
                  <a:gd name="T56" fmla="*/ 1 w 102"/>
                  <a:gd name="T57" fmla="*/ 5 h 116"/>
                  <a:gd name="T58" fmla="*/ 2 w 102"/>
                  <a:gd name="T59" fmla="*/ 5 h 116"/>
                  <a:gd name="T60" fmla="*/ 2 w 102"/>
                  <a:gd name="T61" fmla="*/ 4 h 116"/>
                  <a:gd name="T62" fmla="*/ 3 w 102"/>
                  <a:gd name="T63" fmla="*/ 4 h 116"/>
                  <a:gd name="T64" fmla="*/ 3 w 102"/>
                  <a:gd name="T65" fmla="*/ 4 h 116"/>
                  <a:gd name="T66" fmla="*/ 3 w 102"/>
                  <a:gd name="T67" fmla="*/ 4 h 116"/>
                  <a:gd name="T68" fmla="*/ 4 w 102"/>
                  <a:gd name="T69" fmla="*/ 4 h 116"/>
                  <a:gd name="T70" fmla="*/ 4 w 102"/>
                  <a:gd name="T71" fmla="*/ 4 h 116"/>
                  <a:gd name="T72" fmla="*/ 4 w 102"/>
                  <a:gd name="T73" fmla="*/ 3 h 116"/>
                  <a:gd name="T74" fmla="*/ 5 w 102"/>
                  <a:gd name="T75" fmla="*/ 3 h 116"/>
                  <a:gd name="T76" fmla="*/ 5 w 102"/>
                  <a:gd name="T77" fmla="*/ 3 h 116"/>
                  <a:gd name="T78" fmla="*/ 5 w 102"/>
                  <a:gd name="T79" fmla="*/ 3 h 116"/>
                  <a:gd name="T80" fmla="*/ 6 w 102"/>
                  <a:gd name="T81" fmla="*/ 3 h 116"/>
                  <a:gd name="T82" fmla="*/ 6 w 102"/>
                  <a:gd name="T83" fmla="*/ 2 h 116"/>
                  <a:gd name="T84" fmla="*/ 6 w 102"/>
                  <a:gd name="T85" fmla="*/ 2 h 116"/>
                  <a:gd name="T86" fmla="*/ 7 w 102"/>
                  <a:gd name="T87" fmla="*/ 2 h 116"/>
                  <a:gd name="T88" fmla="*/ 7 w 102"/>
                  <a:gd name="T89" fmla="*/ 2 h 116"/>
                  <a:gd name="T90" fmla="*/ 8 w 102"/>
                  <a:gd name="T91" fmla="*/ 1 h 116"/>
                  <a:gd name="T92" fmla="*/ 8 w 102"/>
                  <a:gd name="T93" fmla="*/ 1 h 116"/>
                  <a:gd name="T94" fmla="*/ 9 w 102"/>
                  <a:gd name="T95" fmla="*/ 0 h 116"/>
                  <a:gd name="T96" fmla="*/ 10 w 102"/>
                  <a:gd name="T97" fmla="*/ 5 h 116"/>
                  <a:gd name="T98" fmla="*/ 10 w 102"/>
                  <a:gd name="T99" fmla="*/ 5 h 11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02"/>
                  <a:gd name="T151" fmla="*/ 0 h 116"/>
                  <a:gd name="T152" fmla="*/ 102 w 102"/>
                  <a:gd name="T153" fmla="*/ 116 h 11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02" h="116">
                    <a:moveTo>
                      <a:pt x="102" y="50"/>
                    </a:moveTo>
                    <a:lnTo>
                      <a:pt x="100" y="51"/>
                    </a:lnTo>
                    <a:lnTo>
                      <a:pt x="97" y="58"/>
                    </a:lnTo>
                    <a:lnTo>
                      <a:pt x="93" y="62"/>
                    </a:lnTo>
                    <a:lnTo>
                      <a:pt x="89" y="65"/>
                    </a:lnTo>
                    <a:lnTo>
                      <a:pt x="85" y="70"/>
                    </a:lnTo>
                    <a:lnTo>
                      <a:pt x="80" y="77"/>
                    </a:lnTo>
                    <a:lnTo>
                      <a:pt x="77" y="78"/>
                    </a:lnTo>
                    <a:lnTo>
                      <a:pt x="74" y="82"/>
                    </a:lnTo>
                    <a:lnTo>
                      <a:pt x="70" y="84"/>
                    </a:lnTo>
                    <a:lnTo>
                      <a:pt x="68" y="87"/>
                    </a:lnTo>
                    <a:lnTo>
                      <a:pt x="63" y="89"/>
                    </a:lnTo>
                    <a:lnTo>
                      <a:pt x="59" y="92"/>
                    </a:lnTo>
                    <a:lnTo>
                      <a:pt x="55" y="94"/>
                    </a:lnTo>
                    <a:lnTo>
                      <a:pt x="51" y="98"/>
                    </a:lnTo>
                    <a:lnTo>
                      <a:pt x="45" y="99"/>
                    </a:lnTo>
                    <a:lnTo>
                      <a:pt x="40" y="102"/>
                    </a:lnTo>
                    <a:lnTo>
                      <a:pt x="35" y="104"/>
                    </a:lnTo>
                    <a:lnTo>
                      <a:pt x="31" y="107"/>
                    </a:lnTo>
                    <a:lnTo>
                      <a:pt x="25" y="109"/>
                    </a:lnTo>
                    <a:lnTo>
                      <a:pt x="20" y="111"/>
                    </a:lnTo>
                    <a:lnTo>
                      <a:pt x="14" y="113"/>
                    </a:lnTo>
                    <a:lnTo>
                      <a:pt x="9" y="116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2" y="56"/>
                    </a:lnTo>
                    <a:lnTo>
                      <a:pt x="5" y="55"/>
                    </a:lnTo>
                    <a:lnTo>
                      <a:pt x="10" y="54"/>
                    </a:lnTo>
                    <a:lnTo>
                      <a:pt x="14" y="51"/>
                    </a:lnTo>
                    <a:lnTo>
                      <a:pt x="20" y="49"/>
                    </a:lnTo>
                    <a:lnTo>
                      <a:pt x="22" y="46"/>
                    </a:lnTo>
                    <a:lnTo>
                      <a:pt x="26" y="45"/>
                    </a:lnTo>
                    <a:lnTo>
                      <a:pt x="29" y="44"/>
                    </a:lnTo>
                    <a:lnTo>
                      <a:pt x="34" y="43"/>
                    </a:lnTo>
                    <a:lnTo>
                      <a:pt x="36" y="40"/>
                    </a:lnTo>
                    <a:lnTo>
                      <a:pt x="40" y="39"/>
                    </a:lnTo>
                    <a:lnTo>
                      <a:pt x="44" y="36"/>
                    </a:lnTo>
                    <a:lnTo>
                      <a:pt x="48" y="35"/>
                    </a:lnTo>
                    <a:lnTo>
                      <a:pt x="51" y="33"/>
                    </a:lnTo>
                    <a:lnTo>
                      <a:pt x="55" y="30"/>
                    </a:lnTo>
                    <a:lnTo>
                      <a:pt x="59" y="27"/>
                    </a:lnTo>
                    <a:lnTo>
                      <a:pt x="63" y="25"/>
                    </a:lnTo>
                    <a:lnTo>
                      <a:pt x="65" y="21"/>
                    </a:lnTo>
                    <a:lnTo>
                      <a:pt x="69" y="19"/>
                    </a:lnTo>
                    <a:lnTo>
                      <a:pt x="74" y="16"/>
                    </a:lnTo>
                    <a:lnTo>
                      <a:pt x="77" y="14"/>
                    </a:lnTo>
                    <a:lnTo>
                      <a:pt x="83" y="6"/>
                    </a:lnTo>
                    <a:lnTo>
                      <a:pt x="90" y="0"/>
                    </a:lnTo>
                    <a:lnTo>
                      <a:pt x="102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Freeform 90"/>
              <p:cNvSpPr>
                <a:spLocks noChangeAspect="1"/>
              </p:cNvSpPr>
              <p:nvPr/>
            </p:nvSpPr>
            <p:spPr bwMode="auto">
              <a:xfrm>
                <a:off x="5285" y="4194"/>
                <a:ext cx="8" cy="11"/>
              </a:xfrm>
              <a:custGeom>
                <a:avLst/>
                <a:gdLst>
                  <a:gd name="T0" fmla="*/ 8 w 88"/>
                  <a:gd name="T1" fmla="*/ 0 h 121"/>
                  <a:gd name="T2" fmla="*/ 8 w 88"/>
                  <a:gd name="T3" fmla="*/ 0 h 121"/>
                  <a:gd name="T4" fmla="*/ 7 w 88"/>
                  <a:gd name="T5" fmla="*/ 1 h 121"/>
                  <a:gd name="T6" fmla="*/ 7 w 88"/>
                  <a:gd name="T7" fmla="*/ 1 h 121"/>
                  <a:gd name="T8" fmla="*/ 7 w 88"/>
                  <a:gd name="T9" fmla="*/ 1 h 121"/>
                  <a:gd name="T10" fmla="*/ 6 w 88"/>
                  <a:gd name="T11" fmla="*/ 2 h 121"/>
                  <a:gd name="T12" fmla="*/ 6 w 88"/>
                  <a:gd name="T13" fmla="*/ 2 h 121"/>
                  <a:gd name="T14" fmla="*/ 5 w 88"/>
                  <a:gd name="T15" fmla="*/ 2 h 121"/>
                  <a:gd name="T16" fmla="*/ 5 w 88"/>
                  <a:gd name="T17" fmla="*/ 3 h 121"/>
                  <a:gd name="T18" fmla="*/ 5 w 88"/>
                  <a:gd name="T19" fmla="*/ 3 h 121"/>
                  <a:gd name="T20" fmla="*/ 4 w 88"/>
                  <a:gd name="T21" fmla="*/ 3 h 121"/>
                  <a:gd name="T22" fmla="*/ 4 w 88"/>
                  <a:gd name="T23" fmla="*/ 3 h 121"/>
                  <a:gd name="T24" fmla="*/ 4 w 88"/>
                  <a:gd name="T25" fmla="*/ 3 h 121"/>
                  <a:gd name="T26" fmla="*/ 3 w 88"/>
                  <a:gd name="T27" fmla="*/ 4 h 121"/>
                  <a:gd name="T28" fmla="*/ 3 w 88"/>
                  <a:gd name="T29" fmla="*/ 4 h 121"/>
                  <a:gd name="T30" fmla="*/ 3 w 88"/>
                  <a:gd name="T31" fmla="*/ 4 h 121"/>
                  <a:gd name="T32" fmla="*/ 2 w 88"/>
                  <a:gd name="T33" fmla="*/ 4 h 121"/>
                  <a:gd name="T34" fmla="*/ 2 w 88"/>
                  <a:gd name="T35" fmla="*/ 4 h 121"/>
                  <a:gd name="T36" fmla="*/ 2 w 88"/>
                  <a:gd name="T37" fmla="*/ 5 h 121"/>
                  <a:gd name="T38" fmla="*/ 1 w 88"/>
                  <a:gd name="T39" fmla="*/ 5 h 121"/>
                  <a:gd name="T40" fmla="*/ 1 w 88"/>
                  <a:gd name="T41" fmla="*/ 5 h 121"/>
                  <a:gd name="T42" fmla="*/ 0 w 88"/>
                  <a:gd name="T43" fmla="*/ 5 h 121"/>
                  <a:gd name="T44" fmla="*/ 0 w 88"/>
                  <a:gd name="T45" fmla="*/ 5 h 121"/>
                  <a:gd name="T46" fmla="*/ 0 w 88"/>
                  <a:gd name="T47" fmla="*/ 11 h 121"/>
                  <a:gd name="T48" fmla="*/ 0 w 88"/>
                  <a:gd name="T49" fmla="*/ 11 h 121"/>
                  <a:gd name="T50" fmla="*/ 1 w 88"/>
                  <a:gd name="T51" fmla="*/ 11 h 121"/>
                  <a:gd name="T52" fmla="*/ 1 w 88"/>
                  <a:gd name="T53" fmla="*/ 10 h 121"/>
                  <a:gd name="T54" fmla="*/ 1 w 88"/>
                  <a:gd name="T55" fmla="*/ 10 h 121"/>
                  <a:gd name="T56" fmla="*/ 2 w 88"/>
                  <a:gd name="T57" fmla="*/ 10 h 121"/>
                  <a:gd name="T58" fmla="*/ 2 w 88"/>
                  <a:gd name="T59" fmla="*/ 10 h 121"/>
                  <a:gd name="T60" fmla="*/ 2 w 88"/>
                  <a:gd name="T61" fmla="*/ 9 h 121"/>
                  <a:gd name="T62" fmla="*/ 3 w 88"/>
                  <a:gd name="T63" fmla="*/ 9 h 121"/>
                  <a:gd name="T64" fmla="*/ 3 w 88"/>
                  <a:gd name="T65" fmla="*/ 9 h 121"/>
                  <a:gd name="T66" fmla="*/ 4 w 88"/>
                  <a:gd name="T67" fmla="*/ 9 h 121"/>
                  <a:gd name="T68" fmla="*/ 4 w 88"/>
                  <a:gd name="T69" fmla="*/ 8 h 121"/>
                  <a:gd name="T70" fmla="*/ 4 w 88"/>
                  <a:gd name="T71" fmla="*/ 8 h 121"/>
                  <a:gd name="T72" fmla="*/ 5 w 88"/>
                  <a:gd name="T73" fmla="*/ 7 h 121"/>
                  <a:gd name="T74" fmla="*/ 5 w 88"/>
                  <a:gd name="T75" fmla="*/ 7 h 121"/>
                  <a:gd name="T76" fmla="*/ 6 w 88"/>
                  <a:gd name="T77" fmla="*/ 7 h 121"/>
                  <a:gd name="T78" fmla="*/ 6 w 88"/>
                  <a:gd name="T79" fmla="*/ 6 h 121"/>
                  <a:gd name="T80" fmla="*/ 6 w 88"/>
                  <a:gd name="T81" fmla="*/ 6 h 121"/>
                  <a:gd name="T82" fmla="*/ 6 w 88"/>
                  <a:gd name="T83" fmla="*/ 5 h 121"/>
                  <a:gd name="T84" fmla="*/ 7 w 88"/>
                  <a:gd name="T85" fmla="*/ 4 h 121"/>
                  <a:gd name="T86" fmla="*/ 7 w 88"/>
                  <a:gd name="T87" fmla="*/ 4 h 121"/>
                  <a:gd name="T88" fmla="*/ 7 w 88"/>
                  <a:gd name="T89" fmla="*/ 3 h 121"/>
                  <a:gd name="T90" fmla="*/ 7 w 88"/>
                  <a:gd name="T91" fmla="*/ 3 h 121"/>
                  <a:gd name="T92" fmla="*/ 7 w 88"/>
                  <a:gd name="T93" fmla="*/ 2 h 121"/>
                  <a:gd name="T94" fmla="*/ 8 w 88"/>
                  <a:gd name="T95" fmla="*/ 2 h 121"/>
                  <a:gd name="T96" fmla="*/ 8 w 88"/>
                  <a:gd name="T97" fmla="*/ 1 h 121"/>
                  <a:gd name="T98" fmla="*/ 8 w 88"/>
                  <a:gd name="T99" fmla="*/ 1 h 121"/>
                  <a:gd name="T100" fmla="*/ 8 w 88"/>
                  <a:gd name="T101" fmla="*/ 0 h 121"/>
                  <a:gd name="T102" fmla="*/ 8 w 88"/>
                  <a:gd name="T103" fmla="*/ 0 h 121"/>
                  <a:gd name="T104" fmla="*/ 8 w 88"/>
                  <a:gd name="T105" fmla="*/ 0 h 12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8"/>
                  <a:gd name="T160" fmla="*/ 0 h 121"/>
                  <a:gd name="T161" fmla="*/ 88 w 88"/>
                  <a:gd name="T162" fmla="*/ 121 h 12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8" h="121">
                    <a:moveTo>
                      <a:pt x="88" y="0"/>
                    </a:moveTo>
                    <a:lnTo>
                      <a:pt x="86" y="2"/>
                    </a:lnTo>
                    <a:lnTo>
                      <a:pt x="80" y="7"/>
                    </a:lnTo>
                    <a:lnTo>
                      <a:pt x="77" y="10"/>
                    </a:lnTo>
                    <a:lnTo>
                      <a:pt x="73" y="14"/>
                    </a:lnTo>
                    <a:lnTo>
                      <a:pt x="68" y="18"/>
                    </a:lnTo>
                    <a:lnTo>
                      <a:pt x="63" y="23"/>
                    </a:lnTo>
                    <a:lnTo>
                      <a:pt x="59" y="26"/>
                    </a:lnTo>
                    <a:lnTo>
                      <a:pt x="57" y="28"/>
                    </a:lnTo>
                    <a:lnTo>
                      <a:pt x="53" y="31"/>
                    </a:lnTo>
                    <a:lnTo>
                      <a:pt x="49" y="33"/>
                    </a:lnTo>
                    <a:lnTo>
                      <a:pt x="45" y="34"/>
                    </a:lnTo>
                    <a:lnTo>
                      <a:pt x="43" y="37"/>
                    </a:lnTo>
                    <a:lnTo>
                      <a:pt x="38" y="39"/>
                    </a:lnTo>
                    <a:lnTo>
                      <a:pt x="35" y="42"/>
                    </a:lnTo>
                    <a:lnTo>
                      <a:pt x="31" y="44"/>
                    </a:lnTo>
                    <a:lnTo>
                      <a:pt x="26" y="47"/>
                    </a:lnTo>
                    <a:lnTo>
                      <a:pt x="23" y="48"/>
                    </a:lnTo>
                    <a:lnTo>
                      <a:pt x="19" y="51"/>
                    </a:lnTo>
                    <a:lnTo>
                      <a:pt x="14" y="52"/>
                    </a:lnTo>
                    <a:lnTo>
                      <a:pt x="9" y="55"/>
                    </a:lnTo>
                    <a:lnTo>
                      <a:pt x="5" y="56"/>
                    </a:lnTo>
                    <a:lnTo>
                      <a:pt x="1" y="58"/>
                    </a:lnTo>
                    <a:lnTo>
                      <a:pt x="0" y="121"/>
                    </a:lnTo>
                    <a:lnTo>
                      <a:pt x="1" y="120"/>
                    </a:lnTo>
                    <a:lnTo>
                      <a:pt x="6" y="118"/>
                    </a:lnTo>
                    <a:lnTo>
                      <a:pt x="9" y="114"/>
                    </a:lnTo>
                    <a:lnTo>
                      <a:pt x="14" y="112"/>
                    </a:lnTo>
                    <a:lnTo>
                      <a:pt x="17" y="110"/>
                    </a:lnTo>
                    <a:lnTo>
                      <a:pt x="23" y="107"/>
                    </a:lnTo>
                    <a:lnTo>
                      <a:pt x="25" y="104"/>
                    </a:lnTo>
                    <a:lnTo>
                      <a:pt x="31" y="100"/>
                    </a:lnTo>
                    <a:lnTo>
                      <a:pt x="36" y="96"/>
                    </a:lnTo>
                    <a:lnTo>
                      <a:pt x="41" y="94"/>
                    </a:lnTo>
                    <a:lnTo>
                      <a:pt x="45" y="89"/>
                    </a:lnTo>
                    <a:lnTo>
                      <a:pt x="49" y="85"/>
                    </a:lnTo>
                    <a:lnTo>
                      <a:pt x="54" y="81"/>
                    </a:lnTo>
                    <a:lnTo>
                      <a:pt x="58" y="77"/>
                    </a:lnTo>
                    <a:lnTo>
                      <a:pt x="62" y="72"/>
                    </a:lnTo>
                    <a:lnTo>
                      <a:pt x="64" y="67"/>
                    </a:lnTo>
                    <a:lnTo>
                      <a:pt x="68" y="61"/>
                    </a:lnTo>
                    <a:lnTo>
                      <a:pt x="70" y="55"/>
                    </a:lnTo>
                    <a:lnTo>
                      <a:pt x="73" y="48"/>
                    </a:lnTo>
                    <a:lnTo>
                      <a:pt x="75" y="42"/>
                    </a:lnTo>
                    <a:lnTo>
                      <a:pt x="78" y="36"/>
                    </a:lnTo>
                    <a:lnTo>
                      <a:pt x="80" y="29"/>
                    </a:lnTo>
                    <a:lnTo>
                      <a:pt x="82" y="23"/>
                    </a:lnTo>
                    <a:lnTo>
                      <a:pt x="83" y="18"/>
                    </a:lnTo>
                    <a:lnTo>
                      <a:pt x="84" y="12"/>
                    </a:lnTo>
                    <a:lnTo>
                      <a:pt x="86" y="8"/>
                    </a:lnTo>
                    <a:lnTo>
                      <a:pt x="87" y="4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Freeform 91"/>
              <p:cNvSpPr>
                <a:spLocks noChangeAspect="1"/>
              </p:cNvSpPr>
              <p:nvPr/>
            </p:nvSpPr>
            <p:spPr bwMode="auto">
              <a:xfrm>
                <a:off x="5201" y="4134"/>
                <a:ext cx="13" cy="3"/>
              </a:xfrm>
              <a:custGeom>
                <a:avLst/>
                <a:gdLst>
                  <a:gd name="T0" fmla="*/ 0 w 142"/>
                  <a:gd name="T1" fmla="*/ 2 h 35"/>
                  <a:gd name="T2" fmla="*/ 0 w 142"/>
                  <a:gd name="T3" fmla="*/ 2 h 35"/>
                  <a:gd name="T4" fmla="*/ 0 w 142"/>
                  <a:gd name="T5" fmla="*/ 2 h 35"/>
                  <a:gd name="T6" fmla="*/ 1 w 142"/>
                  <a:gd name="T7" fmla="*/ 1 h 35"/>
                  <a:gd name="T8" fmla="*/ 1 w 142"/>
                  <a:gd name="T9" fmla="*/ 1 h 35"/>
                  <a:gd name="T10" fmla="*/ 1 w 142"/>
                  <a:gd name="T11" fmla="*/ 1 h 35"/>
                  <a:gd name="T12" fmla="*/ 2 w 142"/>
                  <a:gd name="T13" fmla="*/ 1 h 35"/>
                  <a:gd name="T14" fmla="*/ 2 w 142"/>
                  <a:gd name="T15" fmla="*/ 1 h 35"/>
                  <a:gd name="T16" fmla="*/ 3 w 142"/>
                  <a:gd name="T17" fmla="*/ 1 h 35"/>
                  <a:gd name="T18" fmla="*/ 3 w 142"/>
                  <a:gd name="T19" fmla="*/ 1 h 35"/>
                  <a:gd name="T20" fmla="*/ 3 w 142"/>
                  <a:gd name="T21" fmla="*/ 1 h 35"/>
                  <a:gd name="T22" fmla="*/ 4 w 142"/>
                  <a:gd name="T23" fmla="*/ 1 h 35"/>
                  <a:gd name="T24" fmla="*/ 4 w 142"/>
                  <a:gd name="T25" fmla="*/ 1 h 35"/>
                  <a:gd name="T26" fmla="*/ 4 w 142"/>
                  <a:gd name="T27" fmla="*/ 0 h 35"/>
                  <a:gd name="T28" fmla="*/ 5 w 142"/>
                  <a:gd name="T29" fmla="*/ 0 h 35"/>
                  <a:gd name="T30" fmla="*/ 5 w 142"/>
                  <a:gd name="T31" fmla="*/ 0 h 35"/>
                  <a:gd name="T32" fmla="*/ 5 w 142"/>
                  <a:gd name="T33" fmla="*/ 0 h 35"/>
                  <a:gd name="T34" fmla="*/ 6 w 142"/>
                  <a:gd name="T35" fmla="*/ 0 h 35"/>
                  <a:gd name="T36" fmla="*/ 6 w 142"/>
                  <a:gd name="T37" fmla="*/ 0 h 35"/>
                  <a:gd name="T38" fmla="*/ 6 w 142"/>
                  <a:gd name="T39" fmla="*/ 0 h 35"/>
                  <a:gd name="T40" fmla="*/ 7 w 142"/>
                  <a:gd name="T41" fmla="*/ 0 h 35"/>
                  <a:gd name="T42" fmla="*/ 13 w 142"/>
                  <a:gd name="T43" fmla="*/ 1 h 35"/>
                  <a:gd name="T44" fmla="*/ 13 w 142"/>
                  <a:gd name="T45" fmla="*/ 1 h 35"/>
                  <a:gd name="T46" fmla="*/ 12 w 142"/>
                  <a:gd name="T47" fmla="*/ 1 h 35"/>
                  <a:gd name="T48" fmla="*/ 12 w 142"/>
                  <a:gd name="T49" fmla="*/ 1 h 35"/>
                  <a:gd name="T50" fmla="*/ 12 w 142"/>
                  <a:gd name="T51" fmla="*/ 1 h 35"/>
                  <a:gd name="T52" fmla="*/ 12 w 142"/>
                  <a:gd name="T53" fmla="*/ 1 h 35"/>
                  <a:gd name="T54" fmla="*/ 11 w 142"/>
                  <a:gd name="T55" fmla="*/ 1 h 35"/>
                  <a:gd name="T56" fmla="*/ 11 w 142"/>
                  <a:gd name="T57" fmla="*/ 1 h 35"/>
                  <a:gd name="T58" fmla="*/ 10 w 142"/>
                  <a:gd name="T59" fmla="*/ 1 h 35"/>
                  <a:gd name="T60" fmla="*/ 10 w 142"/>
                  <a:gd name="T61" fmla="*/ 2 h 35"/>
                  <a:gd name="T62" fmla="*/ 9 w 142"/>
                  <a:gd name="T63" fmla="*/ 2 h 35"/>
                  <a:gd name="T64" fmla="*/ 9 w 142"/>
                  <a:gd name="T65" fmla="*/ 2 h 35"/>
                  <a:gd name="T66" fmla="*/ 8 w 142"/>
                  <a:gd name="T67" fmla="*/ 2 h 35"/>
                  <a:gd name="T68" fmla="*/ 8 w 142"/>
                  <a:gd name="T69" fmla="*/ 3 h 35"/>
                  <a:gd name="T70" fmla="*/ 7 w 142"/>
                  <a:gd name="T71" fmla="*/ 3 h 35"/>
                  <a:gd name="T72" fmla="*/ 0 w 142"/>
                  <a:gd name="T73" fmla="*/ 2 h 35"/>
                  <a:gd name="T74" fmla="*/ 0 w 142"/>
                  <a:gd name="T75" fmla="*/ 2 h 3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2"/>
                  <a:gd name="T115" fmla="*/ 0 h 35"/>
                  <a:gd name="T116" fmla="*/ 142 w 142"/>
                  <a:gd name="T117" fmla="*/ 35 h 3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2" h="35">
                    <a:moveTo>
                      <a:pt x="0" y="21"/>
                    </a:moveTo>
                    <a:lnTo>
                      <a:pt x="0" y="19"/>
                    </a:lnTo>
                    <a:lnTo>
                      <a:pt x="5" y="19"/>
                    </a:lnTo>
                    <a:lnTo>
                      <a:pt x="6" y="16"/>
                    </a:lnTo>
                    <a:lnTo>
                      <a:pt x="10" y="15"/>
                    </a:lnTo>
                    <a:lnTo>
                      <a:pt x="14" y="14"/>
                    </a:lnTo>
                    <a:lnTo>
                      <a:pt x="20" y="12"/>
                    </a:lnTo>
                    <a:lnTo>
                      <a:pt x="25" y="11"/>
                    </a:lnTo>
                    <a:lnTo>
                      <a:pt x="31" y="9"/>
                    </a:lnTo>
                    <a:lnTo>
                      <a:pt x="33" y="7"/>
                    </a:lnTo>
                    <a:lnTo>
                      <a:pt x="36" y="7"/>
                    </a:lnTo>
                    <a:lnTo>
                      <a:pt x="40" y="6"/>
                    </a:lnTo>
                    <a:lnTo>
                      <a:pt x="44" y="6"/>
                    </a:lnTo>
                    <a:lnTo>
                      <a:pt x="47" y="5"/>
                    </a:lnTo>
                    <a:lnTo>
                      <a:pt x="50" y="4"/>
                    </a:lnTo>
                    <a:lnTo>
                      <a:pt x="55" y="2"/>
                    </a:lnTo>
                    <a:lnTo>
                      <a:pt x="59" y="2"/>
                    </a:lnTo>
                    <a:lnTo>
                      <a:pt x="63" y="1"/>
                    </a:lnTo>
                    <a:lnTo>
                      <a:pt x="67" y="1"/>
                    </a:lnTo>
                    <a:lnTo>
                      <a:pt x="70" y="0"/>
                    </a:lnTo>
                    <a:lnTo>
                      <a:pt x="75" y="0"/>
                    </a:lnTo>
                    <a:lnTo>
                      <a:pt x="142" y="9"/>
                    </a:lnTo>
                    <a:lnTo>
                      <a:pt x="140" y="9"/>
                    </a:lnTo>
                    <a:lnTo>
                      <a:pt x="136" y="10"/>
                    </a:lnTo>
                    <a:lnTo>
                      <a:pt x="133" y="10"/>
                    </a:lnTo>
                    <a:lnTo>
                      <a:pt x="131" y="11"/>
                    </a:lnTo>
                    <a:lnTo>
                      <a:pt x="127" y="12"/>
                    </a:lnTo>
                    <a:lnTo>
                      <a:pt x="123" y="14"/>
                    </a:lnTo>
                    <a:lnTo>
                      <a:pt x="118" y="16"/>
                    </a:lnTo>
                    <a:lnTo>
                      <a:pt x="113" y="17"/>
                    </a:lnTo>
                    <a:lnTo>
                      <a:pt x="108" y="19"/>
                    </a:lnTo>
                    <a:lnTo>
                      <a:pt x="103" y="22"/>
                    </a:lnTo>
                    <a:lnTo>
                      <a:pt x="97" y="24"/>
                    </a:lnTo>
                    <a:lnTo>
                      <a:pt x="91" y="27"/>
                    </a:lnTo>
                    <a:lnTo>
                      <a:pt x="84" y="30"/>
                    </a:lnTo>
                    <a:lnTo>
                      <a:pt x="78" y="3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Freeform 92"/>
              <p:cNvSpPr>
                <a:spLocks noChangeAspect="1"/>
              </p:cNvSpPr>
              <p:nvPr/>
            </p:nvSpPr>
            <p:spPr bwMode="auto">
              <a:xfrm>
                <a:off x="5172" y="4161"/>
                <a:ext cx="6" cy="9"/>
              </a:xfrm>
              <a:custGeom>
                <a:avLst/>
                <a:gdLst>
                  <a:gd name="T0" fmla="*/ 1 w 63"/>
                  <a:gd name="T1" fmla="*/ 0 h 99"/>
                  <a:gd name="T2" fmla="*/ 1 w 63"/>
                  <a:gd name="T3" fmla="*/ 0 h 99"/>
                  <a:gd name="T4" fmla="*/ 1 w 63"/>
                  <a:gd name="T5" fmla="*/ 0 h 99"/>
                  <a:gd name="T6" fmla="*/ 1 w 63"/>
                  <a:gd name="T7" fmla="*/ 1 h 99"/>
                  <a:gd name="T8" fmla="*/ 1 w 63"/>
                  <a:gd name="T9" fmla="*/ 1 h 99"/>
                  <a:gd name="T10" fmla="*/ 1 w 63"/>
                  <a:gd name="T11" fmla="*/ 2 h 99"/>
                  <a:gd name="T12" fmla="*/ 1 w 63"/>
                  <a:gd name="T13" fmla="*/ 2 h 99"/>
                  <a:gd name="T14" fmla="*/ 1 w 63"/>
                  <a:gd name="T15" fmla="*/ 3 h 99"/>
                  <a:gd name="T16" fmla="*/ 1 w 63"/>
                  <a:gd name="T17" fmla="*/ 3 h 99"/>
                  <a:gd name="T18" fmla="*/ 0 w 63"/>
                  <a:gd name="T19" fmla="*/ 4 h 99"/>
                  <a:gd name="T20" fmla="*/ 0 w 63"/>
                  <a:gd name="T21" fmla="*/ 4 h 99"/>
                  <a:gd name="T22" fmla="*/ 0 w 63"/>
                  <a:gd name="T23" fmla="*/ 5 h 99"/>
                  <a:gd name="T24" fmla="*/ 0 w 63"/>
                  <a:gd name="T25" fmla="*/ 5 h 99"/>
                  <a:gd name="T26" fmla="*/ 0 w 63"/>
                  <a:gd name="T27" fmla="*/ 5 h 99"/>
                  <a:gd name="T28" fmla="*/ 0 w 63"/>
                  <a:gd name="T29" fmla="*/ 5 h 99"/>
                  <a:gd name="T30" fmla="*/ 0 w 63"/>
                  <a:gd name="T31" fmla="*/ 6 h 99"/>
                  <a:gd name="T32" fmla="*/ 0 w 63"/>
                  <a:gd name="T33" fmla="*/ 6 h 99"/>
                  <a:gd name="T34" fmla="*/ 0 w 63"/>
                  <a:gd name="T35" fmla="*/ 7 h 99"/>
                  <a:gd name="T36" fmla="*/ 0 w 63"/>
                  <a:gd name="T37" fmla="*/ 7 h 99"/>
                  <a:gd name="T38" fmla="*/ 0 w 63"/>
                  <a:gd name="T39" fmla="*/ 8 h 99"/>
                  <a:gd name="T40" fmla="*/ 5 w 63"/>
                  <a:gd name="T41" fmla="*/ 9 h 99"/>
                  <a:gd name="T42" fmla="*/ 5 w 63"/>
                  <a:gd name="T43" fmla="*/ 9 h 99"/>
                  <a:gd name="T44" fmla="*/ 5 w 63"/>
                  <a:gd name="T45" fmla="*/ 9 h 99"/>
                  <a:gd name="T46" fmla="*/ 5 w 63"/>
                  <a:gd name="T47" fmla="*/ 9 h 99"/>
                  <a:gd name="T48" fmla="*/ 5 w 63"/>
                  <a:gd name="T49" fmla="*/ 8 h 99"/>
                  <a:gd name="T50" fmla="*/ 5 w 63"/>
                  <a:gd name="T51" fmla="*/ 8 h 99"/>
                  <a:gd name="T52" fmla="*/ 5 w 63"/>
                  <a:gd name="T53" fmla="*/ 7 h 99"/>
                  <a:gd name="T54" fmla="*/ 6 w 63"/>
                  <a:gd name="T55" fmla="*/ 7 h 99"/>
                  <a:gd name="T56" fmla="*/ 6 w 63"/>
                  <a:gd name="T57" fmla="*/ 7 h 99"/>
                  <a:gd name="T58" fmla="*/ 6 w 63"/>
                  <a:gd name="T59" fmla="*/ 6 h 99"/>
                  <a:gd name="T60" fmla="*/ 6 w 63"/>
                  <a:gd name="T61" fmla="*/ 6 h 99"/>
                  <a:gd name="T62" fmla="*/ 6 w 63"/>
                  <a:gd name="T63" fmla="*/ 5 h 99"/>
                  <a:gd name="T64" fmla="*/ 6 w 63"/>
                  <a:gd name="T65" fmla="*/ 5 h 99"/>
                  <a:gd name="T66" fmla="*/ 6 w 63"/>
                  <a:gd name="T67" fmla="*/ 5 h 99"/>
                  <a:gd name="T68" fmla="*/ 6 w 63"/>
                  <a:gd name="T69" fmla="*/ 5 h 99"/>
                  <a:gd name="T70" fmla="*/ 6 w 63"/>
                  <a:gd name="T71" fmla="*/ 4 h 99"/>
                  <a:gd name="T72" fmla="*/ 6 w 63"/>
                  <a:gd name="T73" fmla="*/ 4 h 99"/>
                  <a:gd name="T74" fmla="*/ 6 w 63"/>
                  <a:gd name="T75" fmla="*/ 4 h 99"/>
                  <a:gd name="T76" fmla="*/ 6 w 63"/>
                  <a:gd name="T77" fmla="*/ 3 h 99"/>
                  <a:gd name="T78" fmla="*/ 6 w 63"/>
                  <a:gd name="T79" fmla="*/ 3 h 99"/>
                  <a:gd name="T80" fmla="*/ 6 w 63"/>
                  <a:gd name="T81" fmla="*/ 2 h 99"/>
                  <a:gd name="T82" fmla="*/ 6 w 63"/>
                  <a:gd name="T83" fmla="*/ 2 h 99"/>
                  <a:gd name="T84" fmla="*/ 6 w 63"/>
                  <a:gd name="T85" fmla="*/ 2 h 99"/>
                  <a:gd name="T86" fmla="*/ 6 w 63"/>
                  <a:gd name="T87" fmla="*/ 1 h 99"/>
                  <a:gd name="T88" fmla="*/ 6 w 63"/>
                  <a:gd name="T89" fmla="*/ 1 h 99"/>
                  <a:gd name="T90" fmla="*/ 1 w 63"/>
                  <a:gd name="T91" fmla="*/ 0 h 99"/>
                  <a:gd name="T92" fmla="*/ 1 w 63"/>
                  <a:gd name="T93" fmla="*/ 0 h 9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3"/>
                  <a:gd name="T142" fmla="*/ 0 h 99"/>
                  <a:gd name="T143" fmla="*/ 63 w 63"/>
                  <a:gd name="T144" fmla="*/ 99 h 9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3" h="99">
                    <a:moveTo>
                      <a:pt x="6" y="0"/>
                    </a:moveTo>
                    <a:lnTo>
                      <a:pt x="6" y="2"/>
                    </a:lnTo>
                    <a:lnTo>
                      <a:pt x="6" y="5"/>
                    </a:lnTo>
                    <a:lnTo>
                      <a:pt x="6" y="9"/>
                    </a:lnTo>
                    <a:lnTo>
                      <a:pt x="6" y="12"/>
                    </a:lnTo>
                    <a:lnTo>
                      <a:pt x="6" y="17"/>
                    </a:lnTo>
                    <a:lnTo>
                      <a:pt x="6" y="24"/>
                    </a:lnTo>
                    <a:lnTo>
                      <a:pt x="6" y="30"/>
                    </a:lnTo>
                    <a:lnTo>
                      <a:pt x="6" y="36"/>
                    </a:lnTo>
                    <a:lnTo>
                      <a:pt x="5" y="43"/>
                    </a:lnTo>
                    <a:lnTo>
                      <a:pt x="5" y="46"/>
                    </a:lnTo>
                    <a:lnTo>
                      <a:pt x="5" y="50"/>
                    </a:lnTo>
                    <a:lnTo>
                      <a:pt x="4" y="54"/>
                    </a:lnTo>
                    <a:lnTo>
                      <a:pt x="4" y="58"/>
                    </a:lnTo>
                    <a:lnTo>
                      <a:pt x="4" y="60"/>
                    </a:lnTo>
                    <a:lnTo>
                      <a:pt x="2" y="64"/>
                    </a:lnTo>
                    <a:lnTo>
                      <a:pt x="2" y="68"/>
                    </a:lnTo>
                    <a:lnTo>
                      <a:pt x="2" y="72"/>
                    </a:lnTo>
                    <a:lnTo>
                      <a:pt x="1" y="78"/>
                    </a:lnTo>
                    <a:lnTo>
                      <a:pt x="0" y="85"/>
                    </a:lnTo>
                    <a:lnTo>
                      <a:pt x="53" y="99"/>
                    </a:lnTo>
                    <a:lnTo>
                      <a:pt x="53" y="98"/>
                    </a:lnTo>
                    <a:lnTo>
                      <a:pt x="53" y="97"/>
                    </a:lnTo>
                    <a:lnTo>
                      <a:pt x="53" y="94"/>
                    </a:lnTo>
                    <a:lnTo>
                      <a:pt x="54" y="91"/>
                    </a:lnTo>
                    <a:lnTo>
                      <a:pt x="54" y="87"/>
                    </a:lnTo>
                    <a:lnTo>
                      <a:pt x="55" y="82"/>
                    </a:lnTo>
                    <a:lnTo>
                      <a:pt x="58" y="77"/>
                    </a:lnTo>
                    <a:lnTo>
                      <a:pt x="59" y="72"/>
                    </a:lnTo>
                    <a:lnTo>
                      <a:pt x="59" y="68"/>
                    </a:lnTo>
                    <a:lnTo>
                      <a:pt x="59" y="64"/>
                    </a:lnTo>
                    <a:lnTo>
                      <a:pt x="60" y="60"/>
                    </a:lnTo>
                    <a:lnTo>
                      <a:pt x="60" y="58"/>
                    </a:lnTo>
                    <a:lnTo>
                      <a:pt x="60" y="54"/>
                    </a:lnTo>
                    <a:lnTo>
                      <a:pt x="62" y="50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3" y="39"/>
                    </a:lnTo>
                    <a:lnTo>
                      <a:pt x="63" y="35"/>
                    </a:lnTo>
                    <a:lnTo>
                      <a:pt x="63" y="30"/>
                    </a:lnTo>
                    <a:lnTo>
                      <a:pt x="63" y="26"/>
                    </a:lnTo>
                    <a:lnTo>
                      <a:pt x="63" y="22"/>
                    </a:lnTo>
                    <a:lnTo>
                      <a:pt x="63" y="19"/>
                    </a:lnTo>
                    <a:lnTo>
                      <a:pt x="63" y="15"/>
                    </a:lnTo>
                    <a:lnTo>
                      <a:pt x="63" y="1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Freeform 93"/>
              <p:cNvSpPr>
                <a:spLocks noChangeAspect="1"/>
              </p:cNvSpPr>
              <p:nvPr/>
            </p:nvSpPr>
            <p:spPr bwMode="auto">
              <a:xfrm>
                <a:off x="5182" y="4163"/>
                <a:ext cx="6" cy="11"/>
              </a:xfrm>
              <a:custGeom>
                <a:avLst/>
                <a:gdLst>
                  <a:gd name="T0" fmla="*/ 1 w 64"/>
                  <a:gd name="T1" fmla="*/ 0 h 115"/>
                  <a:gd name="T2" fmla="*/ 1 w 64"/>
                  <a:gd name="T3" fmla="*/ 0 h 115"/>
                  <a:gd name="T4" fmla="*/ 1 w 64"/>
                  <a:gd name="T5" fmla="*/ 0 h 115"/>
                  <a:gd name="T6" fmla="*/ 1 w 64"/>
                  <a:gd name="T7" fmla="*/ 0 h 115"/>
                  <a:gd name="T8" fmla="*/ 1 w 64"/>
                  <a:gd name="T9" fmla="*/ 1 h 115"/>
                  <a:gd name="T10" fmla="*/ 1 w 64"/>
                  <a:gd name="T11" fmla="*/ 1 h 115"/>
                  <a:gd name="T12" fmla="*/ 1 w 64"/>
                  <a:gd name="T13" fmla="*/ 2 h 115"/>
                  <a:gd name="T14" fmla="*/ 1 w 64"/>
                  <a:gd name="T15" fmla="*/ 2 h 115"/>
                  <a:gd name="T16" fmla="*/ 1 w 64"/>
                  <a:gd name="T17" fmla="*/ 2 h 115"/>
                  <a:gd name="T18" fmla="*/ 1 w 64"/>
                  <a:gd name="T19" fmla="*/ 3 h 115"/>
                  <a:gd name="T20" fmla="*/ 1 w 64"/>
                  <a:gd name="T21" fmla="*/ 3 h 115"/>
                  <a:gd name="T22" fmla="*/ 1 w 64"/>
                  <a:gd name="T23" fmla="*/ 4 h 115"/>
                  <a:gd name="T24" fmla="*/ 1 w 64"/>
                  <a:gd name="T25" fmla="*/ 4 h 115"/>
                  <a:gd name="T26" fmla="*/ 1 w 64"/>
                  <a:gd name="T27" fmla="*/ 4 h 115"/>
                  <a:gd name="T28" fmla="*/ 1 w 64"/>
                  <a:gd name="T29" fmla="*/ 5 h 115"/>
                  <a:gd name="T30" fmla="*/ 1 w 64"/>
                  <a:gd name="T31" fmla="*/ 5 h 115"/>
                  <a:gd name="T32" fmla="*/ 1 w 64"/>
                  <a:gd name="T33" fmla="*/ 5 h 115"/>
                  <a:gd name="T34" fmla="*/ 1 w 64"/>
                  <a:gd name="T35" fmla="*/ 6 h 115"/>
                  <a:gd name="T36" fmla="*/ 1 w 64"/>
                  <a:gd name="T37" fmla="*/ 6 h 115"/>
                  <a:gd name="T38" fmla="*/ 0 w 64"/>
                  <a:gd name="T39" fmla="*/ 7 h 115"/>
                  <a:gd name="T40" fmla="*/ 0 w 64"/>
                  <a:gd name="T41" fmla="*/ 7 h 115"/>
                  <a:gd name="T42" fmla="*/ 0 w 64"/>
                  <a:gd name="T43" fmla="*/ 7 h 115"/>
                  <a:gd name="T44" fmla="*/ 0 w 64"/>
                  <a:gd name="T45" fmla="*/ 8 h 115"/>
                  <a:gd name="T46" fmla="*/ 0 w 64"/>
                  <a:gd name="T47" fmla="*/ 8 h 115"/>
                  <a:gd name="T48" fmla="*/ 0 w 64"/>
                  <a:gd name="T49" fmla="*/ 9 h 115"/>
                  <a:gd name="T50" fmla="*/ 5 w 64"/>
                  <a:gd name="T51" fmla="*/ 11 h 115"/>
                  <a:gd name="T52" fmla="*/ 5 w 64"/>
                  <a:gd name="T53" fmla="*/ 11 h 115"/>
                  <a:gd name="T54" fmla="*/ 5 w 64"/>
                  <a:gd name="T55" fmla="*/ 11 h 115"/>
                  <a:gd name="T56" fmla="*/ 5 w 64"/>
                  <a:gd name="T57" fmla="*/ 10 h 115"/>
                  <a:gd name="T58" fmla="*/ 5 w 64"/>
                  <a:gd name="T59" fmla="*/ 10 h 115"/>
                  <a:gd name="T60" fmla="*/ 5 w 64"/>
                  <a:gd name="T61" fmla="*/ 9 h 115"/>
                  <a:gd name="T62" fmla="*/ 5 w 64"/>
                  <a:gd name="T63" fmla="*/ 9 h 115"/>
                  <a:gd name="T64" fmla="*/ 5 w 64"/>
                  <a:gd name="T65" fmla="*/ 8 h 115"/>
                  <a:gd name="T66" fmla="*/ 6 w 64"/>
                  <a:gd name="T67" fmla="*/ 8 h 115"/>
                  <a:gd name="T68" fmla="*/ 6 w 64"/>
                  <a:gd name="T69" fmla="*/ 7 h 115"/>
                  <a:gd name="T70" fmla="*/ 6 w 64"/>
                  <a:gd name="T71" fmla="*/ 7 h 115"/>
                  <a:gd name="T72" fmla="*/ 6 w 64"/>
                  <a:gd name="T73" fmla="*/ 7 h 115"/>
                  <a:gd name="T74" fmla="*/ 6 w 64"/>
                  <a:gd name="T75" fmla="*/ 6 h 115"/>
                  <a:gd name="T76" fmla="*/ 6 w 64"/>
                  <a:gd name="T77" fmla="*/ 6 h 115"/>
                  <a:gd name="T78" fmla="*/ 6 w 64"/>
                  <a:gd name="T79" fmla="*/ 5 h 115"/>
                  <a:gd name="T80" fmla="*/ 6 w 64"/>
                  <a:gd name="T81" fmla="*/ 5 h 115"/>
                  <a:gd name="T82" fmla="*/ 6 w 64"/>
                  <a:gd name="T83" fmla="*/ 4 h 115"/>
                  <a:gd name="T84" fmla="*/ 6 w 64"/>
                  <a:gd name="T85" fmla="*/ 4 h 115"/>
                  <a:gd name="T86" fmla="*/ 6 w 64"/>
                  <a:gd name="T87" fmla="*/ 4 h 115"/>
                  <a:gd name="T88" fmla="*/ 6 w 64"/>
                  <a:gd name="T89" fmla="*/ 3 h 115"/>
                  <a:gd name="T90" fmla="*/ 6 w 64"/>
                  <a:gd name="T91" fmla="*/ 3 h 115"/>
                  <a:gd name="T92" fmla="*/ 6 w 64"/>
                  <a:gd name="T93" fmla="*/ 2 h 115"/>
                  <a:gd name="T94" fmla="*/ 6 w 64"/>
                  <a:gd name="T95" fmla="*/ 2 h 115"/>
                  <a:gd name="T96" fmla="*/ 6 w 64"/>
                  <a:gd name="T97" fmla="*/ 2 h 115"/>
                  <a:gd name="T98" fmla="*/ 6 w 64"/>
                  <a:gd name="T99" fmla="*/ 1 h 115"/>
                  <a:gd name="T100" fmla="*/ 1 w 64"/>
                  <a:gd name="T101" fmla="*/ 0 h 115"/>
                  <a:gd name="T102" fmla="*/ 1 w 64"/>
                  <a:gd name="T103" fmla="*/ 0 h 11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4"/>
                  <a:gd name="T157" fmla="*/ 0 h 115"/>
                  <a:gd name="T158" fmla="*/ 64 w 64"/>
                  <a:gd name="T159" fmla="*/ 115 h 11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4" h="115">
                    <a:moveTo>
                      <a:pt x="12" y="0"/>
                    </a:moveTo>
                    <a:lnTo>
                      <a:pt x="11" y="0"/>
                    </a:lnTo>
                    <a:lnTo>
                      <a:pt x="11" y="3"/>
                    </a:lnTo>
                    <a:lnTo>
                      <a:pt x="11" y="5"/>
                    </a:lnTo>
                    <a:lnTo>
                      <a:pt x="11" y="9"/>
                    </a:lnTo>
                    <a:lnTo>
                      <a:pt x="11" y="14"/>
                    </a:lnTo>
                    <a:lnTo>
                      <a:pt x="10" y="20"/>
                    </a:lnTo>
                    <a:lnTo>
                      <a:pt x="10" y="23"/>
                    </a:lnTo>
                    <a:lnTo>
                      <a:pt x="10" y="26"/>
                    </a:lnTo>
                    <a:lnTo>
                      <a:pt x="10" y="30"/>
                    </a:lnTo>
                    <a:lnTo>
                      <a:pt x="10" y="34"/>
                    </a:lnTo>
                    <a:lnTo>
                      <a:pt x="8" y="38"/>
                    </a:lnTo>
                    <a:lnTo>
                      <a:pt x="8" y="42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7" y="53"/>
                    </a:lnTo>
                    <a:lnTo>
                      <a:pt x="6" y="57"/>
                    </a:lnTo>
                    <a:lnTo>
                      <a:pt x="6" y="60"/>
                    </a:lnTo>
                    <a:lnTo>
                      <a:pt x="6" y="64"/>
                    </a:lnTo>
                    <a:lnTo>
                      <a:pt x="5" y="68"/>
                    </a:lnTo>
                    <a:lnTo>
                      <a:pt x="3" y="72"/>
                    </a:lnTo>
                    <a:lnTo>
                      <a:pt x="3" y="76"/>
                    </a:lnTo>
                    <a:lnTo>
                      <a:pt x="2" y="79"/>
                    </a:lnTo>
                    <a:lnTo>
                      <a:pt x="1" y="86"/>
                    </a:lnTo>
                    <a:lnTo>
                      <a:pt x="0" y="93"/>
                    </a:lnTo>
                    <a:lnTo>
                      <a:pt x="54" y="115"/>
                    </a:lnTo>
                    <a:lnTo>
                      <a:pt x="54" y="113"/>
                    </a:lnTo>
                    <a:lnTo>
                      <a:pt x="54" y="111"/>
                    </a:lnTo>
                    <a:lnTo>
                      <a:pt x="54" y="108"/>
                    </a:lnTo>
                    <a:lnTo>
                      <a:pt x="55" y="105"/>
                    </a:lnTo>
                    <a:lnTo>
                      <a:pt x="56" y="98"/>
                    </a:lnTo>
                    <a:lnTo>
                      <a:pt x="58" y="93"/>
                    </a:lnTo>
                    <a:lnTo>
                      <a:pt x="58" y="87"/>
                    </a:lnTo>
                    <a:lnTo>
                      <a:pt x="60" y="81"/>
                    </a:lnTo>
                    <a:lnTo>
                      <a:pt x="60" y="76"/>
                    </a:lnTo>
                    <a:lnTo>
                      <a:pt x="60" y="72"/>
                    </a:lnTo>
                    <a:lnTo>
                      <a:pt x="61" y="68"/>
                    </a:lnTo>
                    <a:lnTo>
                      <a:pt x="61" y="64"/>
                    </a:lnTo>
                    <a:lnTo>
                      <a:pt x="61" y="59"/>
                    </a:lnTo>
                    <a:lnTo>
                      <a:pt x="63" y="55"/>
                    </a:lnTo>
                    <a:lnTo>
                      <a:pt x="63" y="50"/>
                    </a:lnTo>
                    <a:lnTo>
                      <a:pt x="64" y="47"/>
                    </a:lnTo>
                    <a:lnTo>
                      <a:pt x="64" y="42"/>
                    </a:lnTo>
                    <a:lnTo>
                      <a:pt x="64" y="38"/>
                    </a:lnTo>
                    <a:lnTo>
                      <a:pt x="64" y="33"/>
                    </a:lnTo>
                    <a:lnTo>
                      <a:pt x="64" y="29"/>
                    </a:lnTo>
                    <a:lnTo>
                      <a:pt x="64" y="25"/>
                    </a:lnTo>
                    <a:lnTo>
                      <a:pt x="64" y="20"/>
                    </a:lnTo>
                    <a:lnTo>
                      <a:pt x="64" y="16"/>
                    </a:lnTo>
                    <a:lnTo>
                      <a:pt x="64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Freeform 94"/>
              <p:cNvSpPr>
                <a:spLocks noChangeAspect="1"/>
              </p:cNvSpPr>
              <p:nvPr/>
            </p:nvSpPr>
            <p:spPr bwMode="auto">
              <a:xfrm>
                <a:off x="5192" y="4166"/>
                <a:ext cx="6" cy="13"/>
              </a:xfrm>
              <a:custGeom>
                <a:avLst/>
                <a:gdLst>
                  <a:gd name="T0" fmla="*/ 1 w 66"/>
                  <a:gd name="T1" fmla="*/ 0 h 131"/>
                  <a:gd name="T2" fmla="*/ 1 w 66"/>
                  <a:gd name="T3" fmla="*/ 0 h 131"/>
                  <a:gd name="T4" fmla="*/ 1 w 66"/>
                  <a:gd name="T5" fmla="*/ 0 h 131"/>
                  <a:gd name="T6" fmla="*/ 1 w 66"/>
                  <a:gd name="T7" fmla="*/ 1 h 131"/>
                  <a:gd name="T8" fmla="*/ 1 w 66"/>
                  <a:gd name="T9" fmla="*/ 1 h 131"/>
                  <a:gd name="T10" fmla="*/ 1 w 66"/>
                  <a:gd name="T11" fmla="*/ 2 h 131"/>
                  <a:gd name="T12" fmla="*/ 1 w 66"/>
                  <a:gd name="T13" fmla="*/ 2 h 131"/>
                  <a:gd name="T14" fmla="*/ 1 w 66"/>
                  <a:gd name="T15" fmla="*/ 3 h 131"/>
                  <a:gd name="T16" fmla="*/ 1 w 66"/>
                  <a:gd name="T17" fmla="*/ 3 h 131"/>
                  <a:gd name="T18" fmla="*/ 1 w 66"/>
                  <a:gd name="T19" fmla="*/ 3 h 131"/>
                  <a:gd name="T20" fmla="*/ 1 w 66"/>
                  <a:gd name="T21" fmla="*/ 4 h 131"/>
                  <a:gd name="T22" fmla="*/ 1 w 66"/>
                  <a:gd name="T23" fmla="*/ 4 h 131"/>
                  <a:gd name="T24" fmla="*/ 1 w 66"/>
                  <a:gd name="T25" fmla="*/ 5 h 131"/>
                  <a:gd name="T26" fmla="*/ 1 w 66"/>
                  <a:gd name="T27" fmla="*/ 5 h 131"/>
                  <a:gd name="T28" fmla="*/ 1 w 66"/>
                  <a:gd name="T29" fmla="*/ 6 h 131"/>
                  <a:gd name="T30" fmla="*/ 1 w 66"/>
                  <a:gd name="T31" fmla="*/ 6 h 131"/>
                  <a:gd name="T32" fmla="*/ 1 w 66"/>
                  <a:gd name="T33" fmla="*/ 6 h 131"/>
                  <a:gd name="T34" fmla="*/ 0 w 66"/>
                  <a:gd name="T35" fmla="*/ 7 h 131"/>
                  <a:gd name="T36" fmla="*/ 0 w 66"/>
                  <a:gd name="T37" fmla="*/ 7 h 131"/>
                  <a:gd name="T38" fmla="*/ 0 w 66"/>
                  <a:gd name="T39" fmla="*/ 8 h 131"/>
                  <a:gd name="T40" fmla="*/ 0 w 66"/>
                  <a:gd name="T41" fmla="*/ 8 h 131"/>
                  <a:gd name="T42" fmla="*/ 0 w 66"/>
                  <a:gd name="T43" fmla="*/ 8 h 131"/>
                  <a:gd name="T44" fmla="*/ 0 w 66"/>
                  <a:gd name="T45" fmla="*/ 9 h 131"/>
                  <a:gd name="T46" fmla="*/ 0 w 66"/>
                  <a:gd name="T47" fmla="*/ 9 h 131"/>
                  <a:gd name="T48" fmla="*/ 0 w 66"/>
                  <a:gd name="T49" fmla="*/ 10 h 131"/>
                  <a:gd name="T50" fmla="*/ 0 w 66"/>
                  <a:gd name="T51" fmla="*/ 10 h 131"/>
                  <a:gd name="T52" fmla="*/ 0 w 66"/>
                  <a:gd name="T53" fmla="*/ 10 h 131"/>
                  <a:gd name="T54" fmla="*/ 5 w 66"/>
                  <a:gd name="T55" fmla="*/ 13 h 131"/>
                  <a:gd name="T56" fmla="*/ 5 w 66"/>
                  <a:gd name="T57" fmla="*/ 13 h 131"/>
                  <a:gd name="T58" fmla="*/ 5 w 66"/>
                  <a:gd name="T59" fmla="*/ 13 h 131"/>
                  <a:gd name="T60" fmla="*/ 5 w 66"/>
                  <a:gd name="T61" fmla="*/ 12 h 131"/>
                  <a:gd name="T62" fmla="*/ 5 w 66"/>
                  <a:gd name="T63" fmla="*/ 12 h 131"/>
                  <a:gd name="T64" fmla="*/ 5 w 66"/>
                  <a:gd name="T65" fmla="*/ 11 h 131"/>
                  <a:gd name="T66" fmla="*/ 5 w 66"/>
                  <a:gd name="T67" fmla="*/ 11 h 131"/>
                  <a:gd name="T68" fmla="*/ 5 w 66"/>
                  <a:gd name="T69" fmla="*/ 10 h 131"/>
                  <a:gd name="T70" fmla="*/ 5 w 66"/>
                  <a:gd name="T71" fmla="*/ 10 h 131"/>
                  <a:gd name="T72" fmla="*/ 5 w 66"/>
                  <a:gd name="T73" fmla="*/ 10 h 131"/>
                  <a:gd name="T74" fmla="*/ 5 w 66"/>
                  <a:gd name="T75" fmla="*/ 9 h 131"/>
                  <a:gd name="T76" fmla="*/ 5 w 66"/>
                  <a:gd name="T77" fmla="*/ 9 h 131"/>
                  <a:gd name="T78" fmla="*/ 6 w 66"/>
                  <a:gd name="T79" fmla="*/ 8 h 131"/>
                  <a:gd name="T80" fmla="*/ 6 w 66"/>
                  <a:gd name="T81" fmla="*/ 8 h 131"/>
                  <a:gd name="T82" fmla="*/ 6 w 66"/>
                  <a:gd name="T83" fmla="*/ 7 h 131"/>
                  <a:gd name="T84" fmla="*/ 6 w 66"/>
                  <a:gd name="T85" fmla="*/ 7 h 131"/>
                  <a:gd name="T86" fmla="*/ 6 w 66"/>
                  <a:gd name="T87" fmla="*/ 7 h 131"/>
                  <a:gd name="T88" fmla="*/ 6 w 66"/>
                  <a:gd name="T89" fmla="*/ 6 h 131"/>
                  <a:gd name="T90" fmla="*/ 6 w 66"/>
                  <a:gd name="T91" fmla="*/ 6 h 131"/>
                  <a:gd name="T92" fmla="*/ 6 w 66"/>
                  <a:gd name="T93" fmla="*/ 5 h 131"/>
                  <a:gd name="T94" fmla="*/ 6 w 66"/>
                  <a:gd name="T95" fmla="*/ 5 h 131"/>
                  <a:gd name="T96" fmla="*/ 6 w 66"/>
                  <a:gd name="T97" fmla="*/ 4 h 131"/>
                  <a:gd name="T98" fmla="*/ 6 w 66"/>
                  <a:gd name="T99" fmla="*/ 4 h 131"/>
                  <a:gd name="T100" fmla="*/ 6 w 66"/>
                  <a:gd name="T101" fmla="*/ 3 h 131"/>
                  <a:gd name="T102" fmla="*/ 6 w 66"/>
                  <a:gd name="T103" fmla="*/ 3 h 131"/>
                  <a:gd name="T104" fmla="*/ 6 w 66"/>
                  <a:gd name="T105" fmla="*/ 3 h 131"/>
                  <a:gd name="T106" fmla="*/ 6 w 66"/>
                  <a:gd name="T107" fmla="*/ 2 h 131"/>
                  <a:gd name="T108" fmla="*/ 1 w 66"/>
                  <a:gd name="T109" fmla="*/ 0 h 131"/>
                  <a:gd name="T110" fmla="*/ 1 w 66"/>
                  <a:gd name="T111" fmla="*/ 0 h 13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66"/>
                  <a:gd name="T169" fmla="*/ 0 h 131"/>
                  <a:gd name="T170" fmla="*/ 66 w 66"/>
                  <a:gd name="T171" fmla="*/ 131 h 13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66" h="131">
                    <a:moveTo>
                      <a:pt x="15" y="0"/>
                    </a:moveTo>
                    <a:lnTo>
                      <a:pt x="14" y="0"/>
                    </a:lnTo>
                    <a:lnTo>
                      <a:pt x="14" y="2"/>
                    </a:lnTo>
                    <a:lnTo>
                      <a:pt x="14" y="6"/>
                    </a:lnTo>
                    <a:lnTo>
                      <a:pt x="14" y="11"/>
                    </a:lnTo>
                    <a:lnTo>
                      <a:pt x="12" y="16"/>
                    </a:lnTo>
                    <a:lnTo>
                      <a:pt x="11" y="24"/>
                    </a:lnTo>
                    <a:lnTo>
                      <a:pt x="11" y="27"/>
                    </a:lnTo>
                    <a:lnTo>
                      <a:pt x="11" y="31"/>
                    </a:lnTo>
                    <a:lnTo>
                      <a:pt x="10" y="35"/>
                    </a:lnTo>
                    <a:lnTo>
                      <a:pt x="10" y="40"/>
                    </a:lnTo>
                    <a:lnTo>
                      <a:pt x="9" y="44"/>
                    </a:lnTo>
                    <a:lnTo>
                      <a:pt x="9" y="48"/>
                    </a:lnTo>
                    <a:lnTo>
                      <a:pt x="7" y="51"/>
                    </a:lnTo>
                    <a:lnTo>
                      <a:pt x="7" y="56"/>
                    </a:lnTo>
                    <a:lnTo>
                      <a:pt x="6" y="60"/>
                    </a:lnTo>
                    <a:lnTo>
                      <a:pt x="6" y="65"/>
                    </a:lnTo>
                    <a:lnTo>
                      <a:pt x="5" y="69"/>
                    </a:lnTo>
                    <a:lnTo>
                      <a:pt x="5" y="74"/>
                    </a:lnTo>
                    <a:lnTo>
                      <a:pt x="3" y="78"/>
                    </a:lnTo>
                    <a:lnTo>
                      <a:pt x="3" y="82"/>
                    </a:lnTo>
                    <a:lnTo>
                      <a:pt x="2" y="85"/>
                    </a:lnTo>
                    <a:lnTo>
                      <a:pt x="2" y="89"/>
                    </a:lnTo>
                    <a:lnTo>
                      <a:pt x="1" y="93"/>
                    </a:lnTo>
                    <a:lnTo>
                      <a:pt x="1" y="97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50" y="131"/>
                    </a:lnTo>
                    <a:lnTo>
                      <a:pt x="50" y="130"/>
                    </a:lnTo>
                    <a:lnTo>
                      <a:pt x="51" y="128"/>
                    </a:lnTo>
                    <a:lnTo>
                      <a:pt x="51" y="125"/>
                    </a:lnTo>
                    <a:lnTo>
                      <a:pt x="53" y="119"/>
                    </a:lnTo>
                    <a:lnTo>
                      <a:pt x="54" y="114"/>
                    </a:lnTo>
                    <a:lnTo>
                      <a:pt x="56" y="108"/>
                    </a:lnTo>
                    <a:lnTo>
                      <a:pt x="56" y="104"/>
                    </a:lnTo>
                    <a:lnTo>
                      <a:pt x="58" y="101"/>
                    </a:lnTo>
                    <a:lnTo>
                      <a:pt x="59" y="97"/>
                    </a:lnTo>
                    <a:lnTo>
                      <a:pt x="60" y="93"/>
                    </a:lnTo>
                    <a:lnTo>
                      <a:pt x="60" y="89"/>
                    </a:lnTo>
                    <a:lnTo>
                      <a:pt x="61" y="84"/>
                    </a:lnTo>
                    <a:lnTo>
                      <a:pt x="61" y="80"/>
                    </a:lnTo>
                    <a:lnTo>
                      <a:pt x="63" y="75"/>
                    </a:lnTo>
                    <a:lnTo>
                      <a:pt x="63" y="70"/>
                    </a:lnTo>
                    <a:lnTo>
                      <a:pt x="64" y="67"/>
                    </a:lnTo>
                    <a:lnTo>
                      <a:pt x="64" y="62"/>
                    </a:lnTo>
                    <a:lnTo>
                      <a:pt x="65" y="58"/>
                    </a:lnTo>
                    <a:lnTo>
                      <a:pt x="65" y="53"/>
                    </a:lnTo>
                    <a:lnTo>
                      <a:pt x="66" y="49"/>
                    </a:lnTo>
                    <a:lnTo>
                      <a:pt x="66" y="44"/>
                    </a:lnTo>
                    <a:lnTo>
                      <a:pt x="66" y="40"/>
                    </a:lnTo>
                    <a:lnTo>
                      <a:pt x="66" y="35"/>
                    </a:lnTo>
                    <a:lnTo>
                      <a:pt x="66" y="31"/>
                    </a:lnTo>
                    <a:lnTo>
                      <a:pt x="66" y="27"/>
                    </a:lnTo>
                    <a:lnTo>
                      <a:pt x="66" y="24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Freeform 95"/>
              <p:cNvSpPr>
                <a:spLocks noChangeAspect="1"/>
              </p:cNvSpPr>
              <p:nvPr/>
            </p:nvSpPr>
            <p:spPr bwMode="auto">
              <a:xfrm>
                <a:off x="5201" y="4171"/>
                <a:ext cx="7" cy="15"/>
              </a:xfrm>
              <a:custGeom>
                <a:avLst/>
                <a:gdLst>
                  <a:gd name="T0" fmla="*/ 2 w 70"/>
                  <a:gd name="T1" fmla="*/ 0 h 153"/>
                  <a:gd name="T2" fmla="*/ 2 w 70"/>
                  <a:gd name="T3" fmla="*/ 0 h 153"/>
                  <a:gd name="T4" fmla="*/ 2 w 70"/>
                  <a:gd name="T5" fmla="*/ 0 h 153"/>
                  <a:gd name="T6" fmla="*/ 2 w 70"/>
                  <a:gd name="T7" fmla="*/ 1 h 153"/>
                  <a:gd name="T8" fmla="*/ 2 w 70"/>
                  <a:gd name="T9" fmla="*/ 1 h 153"/>
                  <a:gd name="T10" fmla="*/ 2 w 70"/>
                  <a:gd name="T11" fmla="*/ 2 h 153"/>
                  <a:gd name="T12" fmla="*/ 2 w 70"/>
                  <a:gd name="T13" fmla="*/ 2 h 153"/>
                  <a:gd name="T14" fmla="*/ 2 w 70"/>
                  <a:gd name="T15" fmla="*/ 3 h 153"/>
                  <a:gd name="T16" fmla="*/ 2 w 70"/>
                  <a:gd name="T17" fmla="*/ 3 h 153"/>
                  <a:gd name="T18" fmla="*/ 2 w 70"/>
                  <a:gd name="T19" fmla="*/ 4 h 153"/>
                  <a:gd name="T20" fmla="*/ 2 w 70"/>
                  <a:gd name="T21" fmla="*/ 4 h 153"/>
                  <a:gd name="T22" fmla="*/ 2 w 70"/>
                  <a:gd name="T23" fmla="*/ 4 h 153"/>
                  <a:gd name="T24" fmla="*/ 2 w 70"/>
                  <a:gd name="T25" fmla="*/ 5 h 153"/>
                  <a:gd name="T26" fmla="*/ 2 w 70"/>
                  <a:gd name="T27" fmla="*/ 5 h 153"/>
                  <a:gd name="T28" fmla="*/ 2 w 70"/>
                  <a:gd name="T29" fmla="*/ 6 h 153"/>
                  <a:gd name="T30" fmla="*/ 1 w 70"/>
                  <a:gd name="T31" fmla="*/ 6 h 153"/>
                  <a:gd name="T32" fmla="*/ 1 w 70"/>
                  <a:gd name="T33" fmla="*/ 7 h 153"/>
                  <a:gd name="T34" fmla="*/ 1 w 70"/>
                  <a:gd name="T35" fmla="*/ 7 h 153"/>
                  <a:gd name="T36" fmla="*/ 1 w 70"/>
                  <a:gd name="T37" fmla="*/ 7 h 153"/>
                  <a:gd name="T38" fmla="*/ 1 w 70"/>
                  <a:gd name="T39" fmla="*/ 8 h 153"/>
                  <a:gd name="T40" fmla="*/ 1 w 70"/>
                  <a:gd name="T41" fmla="*/ 8 h 153"/>
                  <a:gd name="T42" fmla="*/ 1 w 70"/>
                  <a:gd name="T43" fmla="*/ 9 h 153"/>
                  <a:gd name="T44" fmla="*/ 0 w 70"/>
                  <a:gd name="T45" fmla="*/ 9 h 153"/>
                  <a:gd name="T46" fmla="*/ 0 w 70"/>
                  <a:gd name="T47" fmla="*/ 10 h 153"/>
                  <a:gd name="T48" fmla="*/ 0 w 70"/>
                  <a:gd name="T49" fmla="*/ 10 h 153"/>
                  <a:gd name="T50" fmla="*/ 0 w 70"/>
                  <a:gd name="T51" fmla="*/ 11 h 153"/>
                  <a:gd name="T52" fmla="*/ 0 w 70"/>
                  <a:gd name="T53" fmla="*/ 11 h 153"/>
                  <a:gd name="T54" fmla="*/ 5 w 70"/>
                  <a:gd name="T55" fmla="*/ 15 h 153"/>
                  <a:gd name="T56" fmla="*/ 5 w 70"/>
                  <a:gd name="T57" fmla="*/ 15 h 153"/>
                  <a:gd name="T58" fmla="*/ 5 w 70"/>
                  <a:gd name="T59" fmla="*/ 15 h 153"/>
                  <a:gd name="T60" fmla="*/ 5 w 70"/>
                  <a:gd name="T61" fmla="*/ 14 h 153"/>
                  <a:gd name="T62" fmla="*/ 5 w 70"/>
                  <a:gd name="T63" fmla="*/ 14 h 153"/>
                  <a:gd name="T64" fmla="*/ 5 w 70"/>
                  <a:gd name="T65" fmla="*/ 14 h 153"/>
                  <a:gd name="T66" fmla="*/ 5 w 70"/>
                  <a:gd name="T67" fmla="*/ 13 h 153"/>
                  <a:gd name="T68" fmla="*/ 5 w 70"/>
                  <a:gd name="T69" fmla="*/ 13 h 153"/>
                  <a:gd name="T70" fmla="*/ 5 w 70"/>
                  <a:gd name="T71" fmla="*/ 13 h 153"/>
                  <a:gd name="T72" fmla="*/ 6 w 70"/>
                  <a:gd name="T73" fmla="*/ 12 h 153"/>
                  <a:gd name="T74" fmla="*/ 6 w 70"/>
                  <a:gd name="T75" fmla="*/ 12 h 153"/>
                  <a:gd name="T76" fmla="*/ 6 w 70"/>
                  <a:gd name="T77" fmla="*/ 11 h 153"/>
                  <a:gd name="T78" fmla="*/ 6 w 70"/>
                  <a:gd name="T79" fmla="*/ 11 h 153"/>
                  <a:gd name="T80" fmla="*/ 6 w 70"/>
                  <a:gd name="T81" fmla="*/ 10 h 153"/>
                  <a:gd name="T82" fmla="*/ 6 w 70"/>
                  <a:gd name="T83" fmla="*/ 10 h 153"/>
                  <a:gd name="T84" fmla="*/ 6 w 70"/>
                  <a:gd name="T85" fmla="*/ 9 h 153"/>
                  <a:gd name="T86" fmla="*/ 6 w 70"/>
                  <a:gd name="T87" fmla="*/ 9 h 153"/>
                  <a:gd name="T88" fmla="*/ 6 w 70"/>
                  <a:gd name="T89" fmla="*/ 8 h 153"/>
                  <a:gd name="T90" fmla="*/ 7 w 70"/>
                  <a:gd name="T91" fmla="*/ 8 h 153"/>
                  <a:gd name="T92" fmla="*/ 7 w 70"/>
                  <a:gd name="T93" fmla="*/ 7 h 153"/>
                  <a:gd name="T94" fmla="*/ 7 w 70"/>
                  <a:gd name="T95" fmla="*/ 7 h 153"/>
                  <a:gd name="T96" fmla="*/ 7 w 70"/>
                  <a:gd name="T97" fmla="*/ 6 h 153"/>
                  <a:gd name="T98" fmla="*/ 7 w 70"/>
                  <a:gd name="T99" fmla="*/ 6 h 153"/>
                  <a:gd name="T100" fmla="*/ 7 w 70"/>
                  <a:gd name="T101" fmla="*/ 6 h 153"/>
                  <a:gd name="T102" fmla="*/ 7 w 70"/>
                  <a:gd name="T103" fmla="*/ 5 h 153"/>
                  <a:gd name="T104" fmla="*/ 7 w 70"/>
                  <a:gd name="T105" fmla="*/ 5 h 153"/>
                  <a:gd name="T106" fmla="*/ 7 w 70"/>
                  <a:gd name="T107" fmla="*/ 4 h 153"/>
                  <a:gd name="T108" fmla="*/ 7 w 70"/>
                  <a:gd name="T109" fmla="*/ 4 h 153"/>
                  <a:gd name="T110" fmla="*/ 7 w 70"/>
                  <a:gd name="T111" fmla="*/ 3 h 153"/>
                  <a:gd name="T112" fmla="*/ 2 w 70"/>
                  <a:gd name="T113" fmla="*/ 0 h 153"/>
                  <a:gd name="T114" fmla="*/ 2 w 70"/>
                  <a:gd name="T115" fmla="*/ 0 h 15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0"/>
                  <a:gd name="T175" fmla="*/ 0 h 153"/>
                  <a:gd name="T176" fmla="*/ 70 w 70"/>
                  <a:gd name="T177" fmla="*/ 153 h 15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0" h="153">
                    <a:moveTo>
                      <a:pt x="23" y="0"/>
                    </a:moveTo>
                    <a:lnTo>
                      <a:pt x="22" y="0"/>
                    </a:lnTo>
                    <a:lnTo>
                      <a:pt x="22" y="3"/>
                    </a:lnTo>
                    <a:lnTo>
                      <a:pt x="22" y="7"/>
                    </a:lnTo>
                    <a:lnTo>
                      <a:pt x="22" y="12"/>
                    </a:lnTo>
                    <a:lnTo>
                      <a:pt x="19" y="17"/>
                    </a:lnTo>
                    <a:lnTo>
                      <a:pt x="19" y="24"/>
                    </a:lnTo>
                    <a:lnTo>
                      <a:pt x="19" y="28"/>
                    </a:lnTo>
                    <a:lnTo>
                      <a:pt x="19" y="32"/>
                    </a:lnTo>
                    <a:lnTo>
                      <a:pt x="18" y="36"/>
                    </a:lnTo>
                    <a:lnTo>
                      <a:pt x="18" y="41"/>
                    </a:lnTo>
                    <a:lnTo>
                      <a:pt x="17" y="45"/>
                    </a:lnTo>
                    <a:lnTo>
                      <a:pt x="17" y="48"/>
                    </a:lnTo>
                    <a:lnTo>
                      <a:pt x="16" y="53"/>
                    </a:lnTo>
                    <a:lnTo>
                      <a:pt x="16" y="58"/>
                    </a:lnTo>
                    <a:lnTo>
                      <a:pt x="14" y="62"/>
                    </a:lnTo>
                    <a:lnTo>
                      <a:pt x="13" y="67"/>
                    </a:lnTo>
                    <a:lnTo>
                      <a:pt x="12" y="71"/>
                    </a:lnTo>
                    <a:lnTo>
                      <a:pt x="12" y="76"/>
                    </a:lnTo>
                    <a:lnTo>
                      <a:pt x="9" y="81"/>
                    </a:lnTo>
                    <a:lnTo>
                      <a:pt x="8" y="85"/>
                    </a:lnTo>
                    <a:lnTo>
                      <a:pt x="7" y="90"/>
                    </a:lnTo>
                    <a:lnTo>
                      <a:pt x="5" y="95"/>
                    </a:lnTo>
                    <a:lnTo>
                      <a:pt x="4" y="99"/>
                    </a:lnTo>
                    <a:lnTo>
                      <a:pt x="3" y="102"/>
                    </a:lnTo>
                    <a:lnTo>
                      <a:pt x="2" y="108"/>
                    </a:lnTo>
                    <a:lnTo>
                      <a:pt x="0" y="111"/>
                    </a:lnTo>
                    <a:lnTo>
                      <a:pt x="48" y="153"/>
                    </a:lnTo>
                    <a:lnTo>
                      <a:pt x="48" y="152"/>
                    </a:lnTo>
                    <a:lnTo>
                      <a:pt x="48" y="149"/>
                    </a:lnTo>
                    <a:lnTo>
                      <a:pt x="50" y="145"/>
                    </a:lnTo>
                    <a:lnTo>
                      <a:pt x="51" y="140"/>
                    </a:lnTo>
                    <a:lnTo>
                      <a:pt x="52" y="138"/>
                    </a:lnTo>
                    <a:lnTo>
                      <a:pt x="53" y="134"/>
                    </a:lnTo>
                    <a:lnTo>
                      <a:pt x="53" y="130"/>
                    </a:lnTo>
                    <a:lnTo>
                      <a:pt x="55" y="128"/>
                    </a:lnTo>
                    <a:lnTo>
                      <a:pt x="56" y="123"/>
                    </a:lnTo>
                    <a:lnTo>
                      <a:pt x="57" y="119"/>
                    </a:lnTo>
                    <a:lnTo>
                      <a:pt x="57" y="115"/>
                    </a:lnTo>
                    <a:lnTo>
                      <a:pt x="60" y="111"/>
                    </a:lnTo>
                    <a:lnTo>
                      <a:pt x="60" y="106"/>
                    </a:lnTo>
                    <a:lnTo>
                      <a:pt x="61" y="101"/>
                    </a:lnTo>
                    <a:lnTo>
                      <a:pt x="62" y="96"/>
                    </a:lnTo>
                    <a:lnTo>
                      <a:pt x="63" y="91"/>
                    </a:lnTo>
                    <a:lnTo>
                      <a:pt x="63" y="86"/>
                    </a:lnTo>
                    <a:lnTo>
                      <a:pt x="65" y="81"/>
                    </a:lnTo>
                    <a:lnTo>
                      <a:pt x="66" y="76"/>
                    </a:lnTo>
                    <a:lnTo>
                      <a:pt x="67" y="72"/>
                    </a:lnTo>
                    <a:lnTo>
                      <a:pt x="67" y="66"/>
                    </a:lnTo>
                    <a:lnTo>
                      <a:pt x="67" y="62"/>
                    </a:lnTo>
                    <a:lnTo>
                      <a:pt x="68" y="57"/>
                    </a:lnTo>
                    <a:lnTo>
                      <a:pt x="68" y="52"/>
                    </a:lnTo>
                    <a:lnTo>
                      <a:pt x="68" y="47"/>
                    </a:lnTo>
                    <a:lnTo>
                      <a:pt x="68" y="43"/>
                    </a:lnTo>
                    <a:lnTo>
                      <a:pt x="68" y="38"/>
                    </a:lnTo>
                    <a:lnTo>
                      <a:pt x="70" y="3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Freeform 96"/>
              <p:cNvSpPr>
                <a:spLocks noChangeAspect="1"/>
              </p:cNvSpPr>
              <p:nvPr/>
            </p:nvSpPr>
            <p:spPr bwMode="auto">
              <a:xfrm>
                <a:off x="5209" y="4178"/>
                <a:ext cx="8" cy="16"/>
              </a:xfrm>
              <a:custGeom>
                <a:avLst/>
                <a:gdLst>
                  <a:gd name="T0" fmla="*/ 8 w 80"/>
                  <a:gd name="T1" fmla="*/ 4 h 168"/>
                  <a:gd name="T2" fmla="*/ 8 w 80"/>
                  <a:gd name="T3" fmla="*/ 4 h 168"/>
                  <a:gd name="T4" fmla="*/ 7 w 80"/>
                  <a:gd name="T5" fmla="*/ 5 h 168"/>
                  <a:gd name="T6" fmla="*/ 7 w 80"/>
                  <a:gd name="T7" fmla="*/ 5 h 168"/>
                  <a:gd name="T8" fmla="*/ 7 w 80"/>
                  <a:gd name="T9" fmla="*/ 6 h 168"/>
                  <a:gd name="T10" fmla="*/ 7 w 80"/>
                  <a:gd name="T11" fmla="*/ 6 h 168"/>
                  <a:gd name="T12" fmla="*/ 7 w 80"/>
                  <a:gd name="T13" fmla="*/ 6 h 168"/>
                  <a:gd name="T14" fmla="*/ 6 w 80"/>
                  <a:gd name="T15" fmla="*/ 6 h 168"/>
                  <a:gd name="T16" fmla="*/ 6 w 80"/>
                  <a:gd name="T17" fmla="*/ 7 h 168"/>
                  <a:gd name="T18" fmla="*/ 6 w 80"/>
                  <a:gd name="T19" fmla="*/ 7 h 168"/>
                  <a:gd name="T20" fmla="*/ 6 w 80"/>
                  <a:gd name="T21" fmla="*/ 7 h 168"/>
                  <a:gd name="T22" fmla="*/ 6 w 80"/>
                  <a:gd name="T23" fmla="*/ 8 h 168"/>
                  <a:gd name="T24" fmla="*/ 6 w 80"/>
                  <a:gd name="T25" fmla="*/ 8 h 168"/>
                  <a:gd name="T26" fmla="*/ 5 w 80"/>
                  <a:gd name="T27" fmla="*/ 9 h 168"/>
                  <a:gd name="T28" fmla="*/ 5 w 80"/>
                  <a:gd name="T29" fmla="*/ 9 h 168"/>
                  <a:gd name="T30" fmla="*/ 5 w 80"/>
                  <a:gd name="T31" fmla="*/ 10 h 168"/>
                  <a:gd name="T32" fmla="*/ 5 w 80"/>
                  <a:gd name="T33" fmla="*/ 10 h 168"/>
                  <a:gd name="T34" fmla="*/ 5 w 80"/>
                  <a:gd name="T35" fmla="*/ 11 h 168"/>
                  <a:gd name="T36" fmla="*/ 5 w 80"/>
                  <a:gd name="T37" fmla="*/ 12 h 168"/>
                  <a:gd name="T38" fmla="*/ 5 w 80"/>
                  <a:gd name="T39" fmla="*/ 12 h 168"/>
                  <a:gd name="T40" fmla="*/ 4 w 80"/>
                  <a:gd name="T41" fmla="*/ 12 h 168"/>
                  <a:gd name="T42" fmla="*/ 4 w 80"/>
                  <a:gd name="T43" fmla="*/ 12 h 168"/>
                  <a:gd name="T44" fmla="*/ 4 w 80"/>
                  <a:gd name="T45" fmla="*/ 13 h 168"/>
                  <a:gd name="T46" fmla="*/ 4 w 80"/>
                  <a:gd name="T47" fmla="*/ 13 h 168"/>
                  <a:gd name="T48" fmla="*/ 4 w 80"/>
                  <a:gd name="T49" fmla="*/ 14 h 168"/>
                  <a:gd name="T50" fmla="*/ 4 w 80"/>
                  <a:gd name="T51" fmla="*/ 14 h 168"/>
                  <a:gd name="T52" fmla="*/ 4 w 80"/>
                  <a:gd name="T53" fmla="*/ 14 h 168"/>
                  <a:gd name="T54" fmla="*/ 4 w 80"/>
                  <a:gd name="T55" fmla="*/ 15 h 168"/>
                  <a:gd name="T56" fmla="*/ 4 w 80"/>
                  <a:gd name="T57" fmla="*/ 15 h 168"/>
                  <a:gd name="T58" fmla="*/ 4 w 80"/>
                  <a:gd name="T59" fmla="*/ 16 h 168"/>
                  <a:gd name="T60" fmla="*/ 4 w 80"/>
                  <a:gd name="T61" fmla="*/ 16 h 168"/>
                  <a:gd name="T62" fmla="*/ 0 w 80"/>
                  <a:gd name="T63" fmla="*/ 11 h 168"/>
                  <a:gd name="T64" fmla="*/ 0 w 80"/>
                  <a:gd name="T65" fmla="*/ 11 h 168"/>
                  <a:gd name="T66" fmla="*/ 0 w 80"/>
                  <a:gd name="T67" fmla="*/ 11 h 168"/>
                  <a:gd name="T68" fmla="*/ 0 w 80"/>
                  <a:gd name="T69" fmla="*/ 11 h 168"/>
                  <a:gd name="T70" fmla="*/ 0 w 80"/>
                  <a:gd name="T71" fmla="*/ 10 h 168"/>
                  <a:gd name="T72" fmla="*/ 0 w 80"/>
                  <a:gd name="T73" fmla="*/ 10 h 168"/>
                  <a:gd name="T74" fmla="*/ 0 w 80"/>
                  <a:gd name="T75" fmla="*/ 10 h 168"/>
                  <a:gd name="T76" fmla="*/ 0 w 80"/>
                  <a:gd name="T77" fmla="*/ 10 h 168"/>
                  <a:gd name="T78" fmla="*/ 0 w 80"/>
                  <a:gd name="T79" fmla="*/ 9 h 168"/>
                  <a:gd name="T80" fmla="*/ 0 w 80"/>
                  <a:gd name="T81" fmla="*/ 9 h 168"/>
                  <a:gd name="T82" fmla="*/ 0 w 80"/>
                  <a:gd name="T83" fmla="*/ 8 h 168"/>
                  <a:gd name="T84" fmla="*/ 0 w 80"/>
                  <a:gd name="T85" fmla="*/ 8 h 168"/>
                  <a:gd name="T86" fmla="*/ 1 w 80"/>
                  <a:gd name="T87" fmla="*/ 8 h 168"/>
                  <a:gd name="T88" fmla="*/ 1 w 80"/>
                  <a:gd name="T89" fmla="*/ 7 h 168"/>
                  <a:gd name="T90" fmla="*/ 1 w 80"/>
                  <a:gd name="T91" fmla="*/ 7 h 168"/>
                  <a:gd name="T92" fmla="*/ 1 w 80"/>
                  <a:gd name="T93" fmla="*/ 6 h 168"/>
                  <a:gd name="T94" fmla="*/ 1 w 80"/>
                  <a:gd name="T95" fmla="*/ 6 h 168"/>
                  <a:gd name="T96" fmla="*/ 1 w 80"/>
                  <a:gd name="T97" fmla="*/ 5 h 168"/>
                  <a:gd name="T98" fmla="*/ 1 w 80"/>
                  <a:gd name="T99" fmla="*/ 5 h 168"/>
                  <a:gd name="T100" fmla="*/ 1 w 80"/>
                  <a:gd name="T101" fmla="*/ 4 h 168"/>
                  <a:gd name="T102" fmla="*/ 1 w 80"/>
                  <a:gd name="T103" fmla="*/ 4 h 168"/>
                  <a:gd name="T104" fmla="*/ 2 w 80"/>
                  <a:gd name="T105" fmla="*/ 4 h 168"/>
                  <a:gd name="T106" fmla="*/ 2 w 80"/>
                  <a:gd name="T107" fmla="*/ 3 h 168"/>
                  <a:gd name="T108" fmla="*/ 2 w 80"/>
                  <a:gd name="T109" fmla="*/ 3 h 168"/>
                  <a:gd name="T110" fmla="*/ 2 w 80"/>
                  <a:gd name="T111" fmla="*/ 2 h 168"/>
                  <a:gd name="T112" fmla="*/ 3 w 80"/>
                  <a:gd name="T113" fmla="*/ 1 h 168"/>
                  <a:gd name="T114" fmla="*/ 3 w 80"/>
                  <a:gd name="T115" fmla="*/ 1 h 168"/>
                  <a:gd name="T116" fmla="*/ 3 w 80"/>
                  <a:gd name="T117" fmla="*/ 0 h 168"/>
                  <a:gd name="T118" fmla="*/ 4 w 80"/>
                  <a:gd name="T119" fmla="*/ 0 h 168"/>
                  <a:gd name="T120" fmla="*/ 8 w 80"/>
                  <a:gd name="T121" fmla="*/ 4 h 168"/>
                  <a:gd name="T122" fmla="*/ 8 w 80"/>
                  <a:gd name="T123" fmla="*/ 4 h 16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0"/>
                  <a:gd name="T187" fmla="*/ 0 h 168"/>
                  <a:gd name="T188" fmla="*/ 80 w 80"/>
                  <a:gd name="T189" fmla="*/ 168 h 16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0" h="168">
                    <a:moveTo>
                      <a:pt x="80" y="47"/>
                    </a:moveTo>
                    <a:lnTo>
                      <a:pt x="78" y="47"/>
                    </a:lnTo>
                    <a:lnTo>
                      <a:pt x="74" y="52"/>
                    </a:lnTo>
                    <a:lnTo>
                      <a:pt x="71" y="54"/>
                    </a:lnTo>
                    <a:lnTo>
                      <a:pt x="69" y="60"/>
                    </a:lnTo>
                    <a:lnTo>
                      <a:pt x="66" y="62"/>
                    </a:lnTo>
                    <a:lnTo>
                      <a:pt x="65" y="65"/>
                    </a:lnTo>
                    <a:lnTo>
                      <a:pt x="64" y="68"/>
                    </a:lnTo>
                    <a:lnTo>
                      <a:pt x="63" y="72"/>
                    </a:lnTo>
                    <a:lnTo>
                      <a:pt x="61" y="75"/>
                    </a:lnTo>
                    <a:lnTo>
                      <a:pt x="59" y="78"/>
                    </a:lnTo>
                    <a:lnTo>
                      <a:pt x="58" y="82"/>
                    </a:lnTo>
                    <a:lnTo>
                      <a:pt x="56" y="87"/>
                    </a:lnTo>
                    <a:lnTo>
                      <a:pt x="54" y="92"/>
                    </a:lnTo>
                    <a:lnTo>
                      <a:pt x="52" y="97"/>
                    </a:lnTo>
                    <a:lnTo>
                      <a:pt x="51" y="102"/>
                    </a:lnTo>
                    <a:lnTo>
                      <a:pt x="50" y="109"/>
                    </a:lnTo>
                    <a:lnTo>
                      <a:pt x="47" y="115"/>
                    </a:lnTo>
                    <a:lnTo>
                      <a:pt x="46" y="121"/>
                    </a:lnTo>
                    <a:lnTo>
                      <a:pt x="46" y="124"/>
                    </a:lnTo>
                    <a:lnTo>
                      <a:pt x="45" y="128"/>
                    </a:lnTo>
                    <a:lnTo>
                      <a:pt x="45" y="131"/>
                    </a:lnTo>
                    <a:lnTo>
                      <a:pt x="45" y="135"/>
                    </a:lnTo>
                    <a:lnTo>
                      <a:pt x="44" y="139"/>
                    </a:lnTo>
                    <a:lnTo>
                      <a:pt x="44" y="143"/>
                    </a:lnTo>
                    <a:lnTo>
                      <a:pt x="42" y="146"/>
                    </a:lnTo>
                    <a:lnTo>
                      <a:pt x="42" y="150"/>
                    </a:lnTo>
                    <a:lnTo>
                      <a:pt x="42" y="154"/>
                    </a:lnTo>
                    <a:lnTo>
                      <a:pt x="42" y="159"/>
                    </a:lnTo>
                    <a:lnTo>
                      <a:pt x="42" y="163"/>
                    </a:lnTo>
                    <a:lnTo>
                      <a:pt x="42" y="168"/>
                    </a:lnTo>
                    <a:lnTo>
                      <a:pt x="1" y="120"/>
                    </a:lnTo>
                    <a:lnTo>
                      <a:pt x="0" y="119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1" y="109"/>
                    </a:lnTo>
                    <a:lnTo>
                      <a:pt x="1" y="106"/>
                    </a:lnTo>
                    <a:lnTo>
                      <a:pt x="1" y="102"/>
                    </a:lnTo>
                    <a:lnTo>
                      <a:pt x="1" y="100"/>
                    </a:lnTo>
                    <a:lnTo>
                      <a:pt x="1" y="96"/>
                    </a:lnTo>
                    <a:lnTo>
                      <a:pt x="1" y="92"/>
                    </a:lnTo>
                    <a:lnTo>
                      <a:pt x="2" y="88"/>
                    </a:lnTo>
                    <a:lnTo>
                      <a:pt x="3" y="85"/>
                    </a:lnTo>
                    <a:lnTo>
                      <a:pt x="5" y="81"/>
                    </a:lnTo>
                    <a:lnTo>
                      <a:pt x="5" y="76"/>
                    </a:lnTo>
                    <a:lnTo>
                      <a:pt x="6" y="72"/>
                    </a:lnTo>
                    <a:lnTo>
                      <a:pt x="6" y="67"/>
                    </a:lnTo>
                    <a:lnTo>
                      <a:pt x="8" y="63"/>
                    </a:lnTo>
                    <a:lnTo>
                      <a:pt x="10" y="57"/>
                    </a:lnTo>
                    <a:lnTo>
                      <a:pt x="11" y="53"/>
                    </a:lnTo>
                    <a:lnTo>
                      <a:pt x="13" y="47"/>
                    </a:lnTo>
                    <a:lnTo>
                      <a:pt x="15" y="43"/>
                    </a:lnTo>
                    <a:lnTo>
                      <a:pt x="17" y="37"/>
                    </a:lnTo>
                    <a:lnTo>
                      <a:pt x="18" y="32"/>
                    </a:lnTo>
                    <a:lnTo>
                      <a:pt x="21" y="27"/>
                    </a:lnTo>
                    <a:lnTo>
                      <a:pt x="24" y="22"/>
                    </a:lnTo>
                    <a:lnTo>
                      <a:pt x="26" y="15"/>
                    </a:lnTo>
                    <a:lnTo>
                      <a:pt x="30" y="10"/>
                    </a:lnTo>
                    <a:lnTo>
                      <a:pt x="34" y="5"/>
                    </a:lnTo>
                    <a:lnTo>
                      <a:pt x="37" y="0"/>
                    </a:lnTo>
                    <a:lnTo>
                      <a:pt x="80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Freeform 97"/>
              <p:cNvSpPr>
                <a:spLocks noChangeAspect="1"/>
              </p:cNvSpPr>
              <p:nvPr/>
            </p:nvSpPr>
            <p:spPr bwMode="auto">
              <a:xfrm>
                <a:off x="5216" y="4187"/>
                <a:ext cx="8" cy="16"/>
              </a:xfrm>
              <a:custGeom>
                <a:avLst/>
                <a:gdLst>
                  <a:gd name="T0" fmla="*/ 8 w 79"/>
                  <a:gd name="T1" fmla="*/ 5 h 164"/>
                  <a:gd name="T2" fmla="*/ 8 w 79"/>
                  <a:gd name="T3" fmla="*/ 5 h 164"/>
                  <a:gd name="T4" fmla="*/ 7 w 79"/>
                  <a:gd name="T5" fmla="*/ 5 h 164"/>
                  <a:gd name="T6" fmla="*/ 7 w 79"/>
                  <a:gd name="T7" fmla="*/ 6 h 164"/>
                  <a:gd name="T8" fmla="*/ 7 w 79"/>
                  <a:gd name="T9" fmla="*/ 6 h 164"/>
                  <a:gd name="T10" fmla="*/ 7 w 79"/>
                  <a:gd name="T11" fmla="*/ 6 h 164"/>
                  <a:gd name="T12" fmla="*/ 7 w 79"/>
                  <a:gd name="T13" fmla="*/ 7 h 164"/>
                  <a:gd name="T14" fmla="*/ 6 w 79"/>
                  <a:gd name="T15" fmla="*/ 7 h 164"/>
                  <a:gd name="T16" fmla="*/ 6 w 79"/>
                  <a:gd name="T17" fmla="*/ 7 h 164"/>
                  <a:gd name="T18" fmla="*/ 6 w 79"/>
                  <a:gd name="T19" fmla="*/ 8 h 164"/>
                  <a:gd name="T20" fmla="*/ 6 w 79"/>
                  <a:gd name="T21" fmla="*/ 8 h 164"/>
                  <a:gd name="T22" fmla="*/ 6 w 79"/>
                  <a:gd name="T23" fmla="*/ 8 h 164"/>
                  <a:gd name="T24" fmla="*/ 6 w 79"/>
                  <a:gd name="T25" fmla="*/ 9 h 164"/>
                  <a:gd name="T26" fmla="*/ 6 w 79"/>
                  <a:gd name="T27" fmla="*/ 9 h 164"/>
                  <a:gd name="T28" fmla="*/ 5 w 79"/>
                  <a:gd name="T29" fmla="*/ 10 h 164"/>
                  <a:gd name="T30" fmla="*/ 5 w 79"/>
                  <a:gd name="T31" fmla="*/ 10 h 164"/>
                  <a:gd name="T32" fmla="*/ 5 w 79"/>
                  <a:gd name="T33" fmla="*/ 11 h 164"/>
                  <a:gd name="T34" fmla="*/ 5 w 79"/>
                  <a:gd name="T35" fmla="*/ 11 h 164"/>
                  <a:gd name="T36" fmla="*/ 5 w 79"/>
                  <a:gd name="T37" fmla="*/ 12 h 164"/>
                  <a:gd name="T38" fmla="*/ 5 w 79"/>
                  <a:gd name="T39" fmla="*/ 12 h 164"/>
                  <a:gd name="T40" fmla="*/ 5 w 79"/>
                  <a:gd name="T41" fmla="*/ 13 h 164"/>
                  <a:gd name="T42" fmla="*/ 5 w 79"/>
                  <a:gd name="T43" fmla="*/ 13 h 164"/>
                  <a:gd name="T44" fmla="*/ 5 w 79"/>
                  <a:gd name="T45" fmla="*/ 14 h 164"/>
                  <a:gd name="T46" fmla="*/ 5 w 79"/>
                  <a:gd name="T47" fmla="*/ 14 h 164"/>
                  <a:gd name="T48" fmla="*/ 5 w 79"/>
                  <a:gd name="T49" fmla="*/ 15 h 164"/>
                  <a:gd name="T50" fmla="*/ 5 w 79"/>
                  <a:gd name="T51" fmla="*/ 15 h 164"/>
                  <a:gd name="T52" fmla="*/ 5 w 79"/>
                  <a:gd name="T53" fmla="*/ 15 h 164"/>
                  <a:gd name="T54" fmla="*/ 5 w 79"/>
                  <a:gd name="T55" fmla="*/ 16 h 164"/>
                  <a:gd name="T56" fmla="*/ 5 w 79"/>
                  <a:gd name="T57" fmla="*/ 16 h 164"/>
                  <a:gd name="T58" fmla="*/ 0 w 79"/>
                  <a:gd name="T59" fmla="*/ 11 h 164"/>
                  <a:gd name="T60" fmla="*/ 0 w 79"/>
                  <a:gd name="T61" fmla="*/ 11 h 164"/>
                  <a:gd name="T62" fmla="*/ 0 w 79"/>
                  <a:gd name="T63" fmla="*/ 11 h 164"/>
                  <a:gd name="T64" fmla="*/ 0 w 79"/>
                  <a:gd name="T65" fmla="*/ 11 h 164"/>
                  <a:gd name="T66" fmla="*/ 0 w 79"/>
                  <a:gd name="T67" fmla="*/ 10 h 164"/>
                  <a:gd name="T68" fmla="*/ 0 w 79"/>
                  <a:gd name="T69" fmla="*/ 10 h 164"/>
                  <a:gd name="T70" fmla="*/ 0 w 79"/>
                  <a:gd name="T71" fmla="*/ 9 h 164"/>
                  <a:gd name="T72" fmla="*/ 0 w 79"/>
                  <a:gd name="T73" fmla="*/ 9 h 164"/>
                  <a:gd name="T74" fmla="*/ 0 w 79"/>
                  <a:gd name="T75" fmla="*/ 8 h 164"/>
                  <a:gd name="T76" fmla="*/ 0 w 79"/>
                  <a:gd name="T77" fmla="*/ 8 h 164"/>
                  <a:gd name="T78" fmla="*/ 0 w 79"/>
                  <a:gd name="T79" fmla="*/ 8 h 164"/>
                  <a:gd name="T80" fmla="*/ 0 w 79"/>
                  <a:gd name="T81" fmla="*/ 7 h 164"/>
                  <a:gd name="T82" fmla="*/ 1 w 79"/>
                  <a:gd name="T83" fmla="*/ 7 h 164"/>
                  <a:gd name="T84" fmla="*/ 1 w 79"/>
                  <a:gd name="T85" fmla="*/ 6 h 164"/>
                  <a:gd name="T86" fmla="*/ 1 w 79"/>
                  <a:gd name="T87" fmla="*/ 6 h 164"/>
                  <a:gd name="T88" fmla="*/ 1 w 79"/>
                  <a:gd name="T89" fmla="*/ 6 h 164"/>
                  <a:gd name="T90" fmla="*/ 1 w 79"/>
                  <a:gd name="T91" fmla="*/ 5 h 164"/>
                  <a:gd name="T92" fmla="*/ 1 w 79"/>
                  <a:gd name="T93" fmla="*/ 5 h 164"/>
                  <a:gd name="T94" fmla="*/ 1 w 79"/>
                  <a:gd name="T95" fmla="*/ 4 h 164"/>
                  <a:gd name="T96" fmla="*/ 2 w 79"/>
                  <a:gd name="T97" fmla="*/ 4 h 164"/>
                  <a:gd name="T98" fmla="*/ 2 w 79"/>
                  <a:gd name="T99" fmla="*/ 3 h 164"/>
                  <a:gd name="T100" fmla="*/ 2 w 79"/>
                  <a:gd name="T101" fmla="*/ 3 h 164"/>
                  <a:gd name="T102" fmla="*/ 2 w 79"/>
                  <a:gd name="T103" fmla="*/ 2 h 164"/>
                  <a:gd name="T104" fmla="*/ 3 w 79"/>
                  <a:gd name="T105" fmla="*/ 1 h 164"/>
                  <a:gd name="T106" fmla="*/ 3 w 79"/>
                  <a:gd name="T107" fmla="*/ 1 h 164"/>
                  <a:gd name="T108" fmla="*/ 3 w 79"/>
                  <a:gd name="T109" fmla="*/ 0 h 164"/>
                  <a:gd name="T110" fmla="*/ 4 w 79"/>
                  <a:gd name="T111" fmla="*/ 0 h 164"/>
                  <a:gd name="T112" fmla="*/ 8 w 79"/>
                  <a:gd name="T113" fmla="*/ 5 h 164"/>
                  <a:gd name="T114" fmla="*/ 8 w 79"/>
                  <a:gd name="T115" fmla="*/ 5 h 16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9"/>
                  <a:gd name="T175" fmla="*/ 0 h 164"/>
                  <a:gd name="T176" fmla="*/ 79 w 79"/>
                  <a:gd name="T177" fmla="*/ 164 h 16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9" h="164">
                    <a:moveTo>
                      <a:pt x="79" y="51"/>
                    </a:moveTo>
                    <a:lnTo>
                      <a:pt x="78" y="51"/>
                    </a:lnTo>
                    <a:lnTo>
                      <a:pt x="74" y="56"/>
                    </a:lnTo>
                    <a:lnTo>
                      <a:pt x="72" y="60"/>
                    </a:lnTo>
                    <a:lnTo>
                      <a:pt x="69" y="63"/>
                    </a:lnTo>
                    <a:lnTo>
                      <a:pt x="67" y="66"/>
                    </a:lnTo>
                    <a:lnTo>
                      <a:pt x="65" y="68"/>
                    </a:lnTo>
                    <a:lnTo>
                      <a:pt x="64" y="72"/>
                    </a:lnTo>
                    <a:lnTo>
                      <a:pt x="63" y="76"/>
                    </a:lnTo>
                    <a:lnTo>
                      <a:pt x="62" y="78"/>
                    </a:lnTo>
                    <a:lnTo>
                      <a:pt x="59" y="82"/>
                    </a:lnTo>
                    <a:lnTo>
                      <a:pt x="58" y="86"/>
                    </a:lnTo>
                    <a:lnTo>
                      <a:pt x="57" y="91"/>
                    </a:lnTo>
                    <a:lnTo>
                      <a:pt x="55" y="95"/>
                    </a:lnTo>
                    <a:lnTo>
                      <a:pt x="54" y="100"/>
                    </a:lnTo>
                    <a:lnTo>
                      <a:pt x="53" y="105"/>
                    </a:lnTo>
                    <a:lnTo>
                      <a:pt x="52" y="111"/>
                    </a:lnTo>
                    <a:lnTo>
                      <a:pt x="50" y="116"/>
                    </a:lnTo>
                    <a:lnTo>
                      <a:pt x="49" y="121"/>
                    </a:lnTo>
                    <a:lnTo>
                      <a:pt x="48" y="128"/>
                    </a:lnTo>
                    <a:lnTo>
                      <a:pt x="48" y="135"/>
                    </a:lnTo>
                    <a:lnTo>
                      <a:pt x="48" y="138"/>
                    </a:lnTo>
                    <a:lnTo>
                      <a:pt x="47" y="141"/>
                    </a:lnTo>
                    <a:lnTo>
                      <a:pt x="47" y="145"/>
                    </a:lnTo>
                    <a:lnTo>
                      <a:pt x="47" y="149"/>
                    </a:lnTo>
                    <a:lnTo>
                      <a:pt x="47" y="153"/>
                    </a:lnTo>
                    <a:lnTo>
                      <a:pt x="47" y="157"/>
                    </a:lnTo>
                    <a:lnTo>
                      <a:pt x="47" y="160"/>
                    </a:lnTo>
                    <a:lnTo>
                      <a:pt x="47" y="164"/>
                    </a:lnTo>
                    <a:lnTo>
                      <a:pt x="1" y="116"/>
                    </a:lnTo>
                    <a:lnTo>
                      <a:pt x="0" y="115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1" y="106"/>
                    </a:lnTo>
                    <a:lnTo>
                      <a:pt x="1" y="100"/>
                    </a:lnTo>
                    <a:lnTo>
                      <a:pt x="1" y="94"/>
                    </a:lnTo>
                    <a:lnTo>
                      <a:pt x="1" y="90"/>
                    </a:lnTo>
                    <a:lnTo>
                      <a:pt x="2" y="86"/>
                    </a:lnTo>
                    <a:lnTo>
                      <a:pt x="2" y="82"/>
                    </a:lnTo>
                    <a:lnTo>
                      <a:pt x="4" y="80"/>
                    </a:lnTo>
                    <a:lnTo>
                      <a:pt x="4" y="75"/>
                    </a:lnTo>
                    <a:lnTo>
                      <a:pt x="5" y="71"/>
                    </a:lnTo>
                    <a:lnTo>
                      <a:pt x="6" y="66"/>
                    </a:lnTo>
                    <a:lnTo>
                      <a:pt x="8" y="62"/>
                    </a:lnTo>
                    <a:lnTo>
                      <a:pt x="9" y="57"/>
                    </a:lnTo>
                    <a:lnTo>
                      <a:pt x="10" y="52"/>
                    </a:lnTo>
                    <a:lnTo>
                      <a:pt x="13" y="47"/>
                    </a:lnTo>
                    <a:lnTo>
                      <a:pt x="14" y="42"/>
                    </a:lnTo>
                    <a:lnTo>
                      <a:pt x="16" y="37"/>
                    </a:lnTo>
                    <a:lnTo>
                      <a:pt x="18" y="32"/>
                    </a:lnTo>
                    <a:lnTo>
                      <a:pt x="20" y="27"/>
                    </a:lnTo>
                    <a:lnTo>
                      <a:pt x="24" y="22"/>
                    </a:lnTo>
                    <a:lnTo>
                      <a:pt x="26" y="15"/>
                    </a:lnTo>
                    <a:lnTo>
                      <a:pt x="29" y="10"/>
                    </a:lnTo>
                    <a:lnTo>
                      <a:pt x="33" y="5"/>
                    </a:lnTo>
                    <a:lnTo>
                      <a:pt x="36" y="0"/>
                    </a:lnTo>
                    <a:lnTo>
                      <a:pt x="79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Freeform 98"/>
              <p:cNvSpPr>
                <a:spLocks noChangeAspect="1"/>
              </p:cNvSpPr>
              <p:nvPr/>
            </p:nvSpPr>
            <p:spPr bwMode="auto">
              <a:xfrm>
                <a:off x="5225" y="4197"/>
                <a:ext cx="6" cy="14"/>
              </a:xfrm>
              <a:custGeom>
                <a:avLst/>
                <a:gdLst>
                  <a:gd name="T0" fmla="*/ 6 w 71"/>
                  <a:gd name="T1" fmla="*/ 5 h 141"/>
                  <a:gd name="T2" fmla="*/ 6 w 71"/>
                  <a:gd name="T3" fmla="*/ 5 h 141"/>
                  <a:gd name="T4" fmla="*/ 6 w 71"/>
                  <a:gd name="T5" fmla="*/ 5 h 141"/>
                  <a:gd name="T6" fmla="*/ 6 w 71"/>
                  <a:gd name="T7" fmla="*/ 5 h 141"/>
                  <a:gd name="T8" fmla="*/ 5 w 71"/>
                  <a:gd name="T9" fmla="*/ 6 h 141"/>
                  <a:gd name="T10" fmla="*/ 5 w 71"/>
                  <a:gd name="T11" fmla="*/ 6 h 141"/>
                  <a:gd name="T12" fmla="*/ 5 w 71"/>
                  <a:gd name="T13" fmla="*/ 7 h 141"/>
                  <a:gd name="T14" fmla="*/ 5 w 71"/>
                  <a:gd name="T15" fmla="*/ 7 h 141"/>
                  <a:gd name="T16" fmla="*/ 5 w 71"/>
                  <a:gd name="T17" fmla="*/ 7 h 141"/>
                  <a:gd name="T18" fmla="*/ 5 w 71"/>
                  <a:gd name="T19" fmla="*/ 8 h 141"/>
                  <a:gd name="T20" fmla="*/ 5 w 71"/>
                  <a:gd name="T21" fmla="*/ 8 h 141"/>
                  <a:gd name="T22" fmla="*/ 5 w 71"/>
                  <a:gd name="T23" fmla="*/ 9 h 141"/>
                  <a:gd name="T24" fmla="*/ 5 w 71"/>
                  <a:gd name="T25" fmla="*/ 9 h 141"/>
                  <a:gd name="T26" fmla="*/ 4 w 71"/>
                  <a:gd name="T27" fmla="*/ 9 h 141"/>
                  <a:gd name="T28" fmla="*/ 4 w 71"/>
                  <a:gd name="T29" fmla="*/ 10 h 141"/>
                  <a:gd name="T30" fmla="*/ 4 w 71"/>
                  <a:gd name="T31" fmla="*/ 10 h 141"/>
                  <a:gd name="T32" fmla="*/ 4 w 71"/>
                  <a:gd name="T33" fmla="*/ 11 h 141"/>
                  <a:gd name="T34" fmla="*/ 4 w 71"/>
                  <a:gd name="T35" fmla="*/ 11 h 141"/>
                  <a:gd name="T36" fmla="*/ 4 w 71"/>
                  <a:gd name="T37" fmla="*/ 12 h 141"/>
                  <a:gd name="T38" fmla="*/ 4 w 71"/>
                  <a:gd name="T39" fmla="*/ 12 h 141"/>
                  <a:gd name="T40" fmla="*/ 4 w 71"/>
                  <a:gd name="T41" fmla="*/ 13 h 141"/>
                  <a:gd name="T42" fmla="*/ 4 w 71"/>
                  <a:gd name="T43" fmla="*/ 13 h 141"/>
                  <a:gd name="T44" fmla="*/ 4 w 71"/>
                  <a:gd name="T45" fmla="*/ 14 h 141"/>
                  <a:gd name="T46" fmla="*/ 0 w 71"/>
                  <a:gd name="T47" fmla="*/ 10 h 141"/>
                  <a:gd name="T48" fmla="*/ 0 w 71"/>
                  <a:gd name="T49" fmla="*/ 10 h 141"/>
                  <a:gd name="T50" fmla="*/ 0 w 71"/>
                  <a:gd name="T51" fmla="*/ 9 h 141"/>
                  <a:gd name="T52" fmla="*/ 0 w 71"/>
                  <a:gd name="T53" fmla="*/ 9 h 141"/>
                  <a:gd name="T54" fmla="*/ 0 w 71"/>
                  <a:gd name="T55" fmla="*/ 9 h 141"/>
                  <a:gd name="T56" fmla="*/ 0 w 71"/>
                  <a:gd name="T57" fmla="*/ 8 h 141"/>
                  <a:gd name="T58" fmla="*/ 0 w 71"/>
                  <a:gd name="T59" fmla="*/ 8 h 141"/>
                  <a:gd name="T60" fmla="*/ 0 w 71"/>
                  <a:gd name="T61" fmla="*/ 7 h 141"/>
                  <a:gd name="T62" fmla="*/ 0 w 71"/>
                  <a:gd name="T63" fmla="*/ 6 h 141"/>
                  <a:gd name="T64" fmla="*/ 0 w 71"/>
                  <a:gd name="T65" fmla="*/ 6 h 141"/>
                  <a:gd name="T66" fmla="*/ 0 w 71"/>
                  <a:gd name="T67" fmla="*/ 5 h 141"/>
                  <a:gd name="T68" fmla="*/ 0 w 71"/>
                  <a:gd name="T69" fmla="*/ 5 h 141"/>
                  <a:gd name="T70" fmla="*/ 1 w 71"/>
                  <a:gd name="T71" fmla="*/ 5 h 141"/>
                  <a:gd name="T72" fmla="*/ 1 w 71"/>
                  <a:gd name="T73" fmla="*/ 4 h 141"/>
                  <a:gd name="T74" fmla="*/ 1 w 71"/>
                  <a:gd name="T75" fmla="*/ 4 h 141"/>
                  <a:gd name="T76" fmla="*/ 1 w 71"/>
                  <a:gd name="T77" fmla="*/ 3 h 141"/>
                  <a:gd name="T78" fmla="*/ 1 w 71"/>
                  <a:gd name="T79" fmla="*/ 3 h 141"/>
                  <a:gd name="T80" fmla="*/ 1 w 71"/>
                  <a:gd name="T81" fmla="*/ 3 h 141"/>
                  <a:gd name="T82" fmla="*/ 1 w 71"/>
                  <a:gd name="T83" fmla="*/ 2 h 141"/>
                  <a:gd name="T84" fmla="*/ 1 w 71"/>
                  <a:gd name="T85" fmla="*/ 2 h 141"/>
                  <a:gd name="T86" fmla="*/ 2 w 71"/>
                  <a:gd name="T87" fmla="*/ 1 h 141"/>
                  <a:gd name="T88" fmla="*/ 2 w 71"/>
                  <a:gd name="T89" fmla="*/ 1 h 141"/>
                  <a:gd name="T90" fmla="*/ 2 w 71"/>
                  <a:gd name="T91" fmla="*/ 1 h 141"/>
                  <a:gd name="T92" fmla="*/ 2 w 71"/>
                  <a:gd name="T93" fmla="*/ 0 h 141"/>
                  <a:gd name="T94" fmla="*/ 2 w 71"/>
                  <a:gd name="T95" fmla="*/ 0 h 141"/>
                  <a:gd name="T96" fmla="*/ 6 w 71"/>
                  <a:gd name="T97" fmla="*/ 5 h 141"/>
                  <a:gd name="T98" fmla="*/ 6 w 71"/>
                  <a:gd name="T99" fmla="*/ 5 h 14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1"/>
                  <a:gd name="T151" fmla="*/ 0 h 141"/>
                  <a:gd name="T152" fmla="*/ 71 w 71"/>
                  <a:gd name="T153" fmla="*/ 141 h 14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1" h="141">
                    <a:moveTo>
                      <a:pt x="71" y="48"/>
                    </a:moveTo>
                    <a:lnTo>
                      <a:pt x="70" y="48"/>
                    </a:lnTo>
                    <a:lnTo>
                      <a:pt x="68" y="53"/>
                    </a:lnTo>
                    <a:lnTo>
                      <a:pt x="66" y="55"/>
                    </a:lnTo>
                    <a:lnTo>
                      <a:pt x="64" y="59"/>
                    </a:lnTo>
                    <a:lnTo>
                      <a:pt x="61" y="64"/>
                    </a:lnTo>
                    <a:lnTo>
                      <a:pt x="60" y="70"/>
                    </a:lnTo>
                    <a:lnTo>
                      <a:pt x="59" y="73"/>
                    </a:lnTo>
                    <a:lnTo>
                      <a:pt x="58" y="75"/>
                    </a:lnTo>
                    <a:lnTo>
                      <a:pt x="56" y="79"/>
                    </a:lnTo>
                    <a:lnTo>
                      <a:pt x="55" y="83"/>
                    </a:lnTo>
                    <a:lnTo>
                      <a:pt x="54" y="86"/>
                    </a:lnTo>
                    <a:lnTo>
                      <a:pt x="54" y="91"/>
                    </a:lnTo>
                    <a:lnTo>
                      <a:pt x="53" y="94"/>
                    </a:lnTo>
                    <a:lnTo>
                      <a:pt x="51" y="98"/>
                    </a:lnTo>
                    <a:lnTo>
                      <a:pt x="50" y="102"/>
                    </a:lnTo>
                    <a:lnTo>
                      <a:pt x="50" y="108"/>
                    </a:lnTo>
                    <a:lnTo>
                      <a:pt x="49" y="112"/>
                    </a:lnTo>
                    <a:lnTo>
                      <a:pt x="47" y="117"/>
                    </a:lnTo>
                    <a:lnTo>
                      <a:pt x="47" y="123"/>
                    </a:lnTo>
                    <a:lnTo>
                      <a:pt x="46" y="128"/>
                    </a:lnTo>
                    <a:lnTo>
                      <a:pt x="46" y="135"/>
                    </a:lnTo>
                    <a:lnTo>
                      <a:pt x="46" y="141"/>
                    </a:lnTo>
                    <a:lnTo>
                      <a:pt x="0" y="97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87"/>
                    </a:lnTo>
                    <a:lnTo>
                      <a:pt x="0" y="82"/>
                    </a:lnTo>
                    <a:lnTo>
                      <a:pt x="0" y="77"/>
                    </a:lnTo>
                    <a:lnTo>
                      <a:pt x="1" y="69"/>
                    </a:lnTo>
                    <a:lnTo>
                      <a:pt x="2" y="63"/>
                    </a:lnTo>
                    <a:lnTo>
                      <a:pt x="2" y="59"/>
                    </a:lnTo>
                    <a:lnTo>
                      <a:pt x="3" y="55"/>
                    </a:lnTo>
                    <a:lnTo>
                      <a:pt x="5" y="52"/>
                    </a:lnTo>
                    <a:lnTo>
                      <a:pt x="6" y="48"/>
                    </a:lnTo>
                    <a:lnTo>
                      <a:pt x="6" y="44"/>
                    </a:lnTo>
                    <a:lnTo>
                      <a:pt x="7" y="40"/>
                    </a:lnTo>
                    <a:lnTo>
                      <a:pt x="8" y="35"/>
                    </a:lnTo>
                    <a:lnTo>
                      <a:pt x="11" y="33"/>
                    </a:lnTo>
                    <a:lnTo>
                      <a:pt x="12" y="28"/>
                    </a:lnTo>
                    <a:lnTo>
                      <a:pt x="13" y="24"/>
                    </a:lnTo>
                    <a:lnTo>
                      <a:pt x="16" y="19"/>
                    </a:lnTo>
                    <a:lnTo>
                      <a:pt x="19" y="15"/>
                    </a:lnTo>
                    <a:lnTo>
                      <a:pt x="20" y="11"/>
                    </a:lnTo>
                    <a:lnTo>
                      <a:pt x="22" y="7"/>
                    </a:lnTo>
                    <a:lnTo>
                      <a:pt x="25" y="4"/>
                    </a:lnTo>
                    <a:lnTo>
                      <a:pt x="29" y="0"/>
                    </a:lnTo>
                    <a:lnTo>
                      <a:pt x="71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99"/>
              <p:cNvSpPr>
                <a:spLocks noChangeAspect="1"/>
              </p:cNvSpPr>
              <p:nvPr/>
            </p:nvSpPr>
            <p:spPr bwMode="auto">
              <a:xfrm>
                <a:off x="5233" y="4206"/>
                <a:ext cx="15" cy="12"/>
              </a:xfrm>
              <a:custGeom>
                <a:avLst/>
                <a:gdLst>
                  <a:gd name="T0" fmla="*/ 1 w 155"/>
                  <a:gd name="T1" fmla="*/ 0 h 126"/>
                  <a:gd name="T2" fmla="*/ 1 w 155"/>
                  <a:gd name="T3" fmla="*/ 1 h 126"/>
                  <a:gd name="T4" fmla="*/ 1 w 155"/>
                  <a:gd name="T5" fmla="*/ 2 h 126"/>
                  <a:gd name="T6" fmla="*/ 0 w 155"/>
                  <a:gd name="T7" fmla="*/ 3 h 126"/>
                  <a:gd name="T8" fmla="*/ 0 w 155"/>
                  <a:gd name="T9" fmla="*/ 4 h 126"/>
                  <a:gd name="T10" fmla="*/ 0 w 155"/>
                  <a:gd name="T11" fmla="*/ 5 h 126"/>
                  <a:gd name="T12" fmla="*/ 0 w 155"/>
                  <a:gd name="T13" fmla="*/ 6 h 126"/>
                  <a:gd name="T14" fmla="*/ 0 w 155"/>
                  <a:gd name="T15" fmla="*/ 7 h 126"/>
                  <a:gd name="T16" fmla="*/ 1 w 155"/>
                  <a:gd name="T17" fmla="*/ 8 h 126"/>
                  <a:gd name="T18" fmla="*/ 1 w 155"/>
                  <a:gd name="T19" fmla="*/ 8 h 126"/>
                  <a:gd name="T20" fmla="*/ 2 w 155"/>
                  <a:gd name="T21" fmla="*/ 8 h 126"/>
                  <a:gd name="T22" fmla="*/ 3 w 155"/>
                  <a:gd name="T23" fmla="*/ 9 h 126"/>
                  <a:gd name="T24" fmla="*/ 4 w 155"/>
                  <a:gd name="T25" fmla="*/ 9 h 126"/>
                  <a:gd name="T26" fmla="*/ 5 w 155"/>
                  <a:gd name="T27" fmla="*/ 10 h 126"/>
                  <a:gd name="T28" fmla="*/ 6 w 155"/>
                  <a:gd name="T29" fmla="*/ 10 h 126"/>
                  <a:gd name="T30" fmla="*/ 7 w 155"/>
                  <a:gd name="T31" fmla="*/ 11 h 126"/>
                  <a:gd name="T32" fmla="*/ 8 w 155"/>
                  <a:gd name="T33" fmla="*/ 11 h 126"/>
                  <a:gd name="T34" fmla="*/ 9 w 155"/>
                  <a:gd name="T35" fmla="*/ 11 h 126"/>
                  <a:gd name="T36" fmla="*/ 10 w 155"/>
                  <a:gd name="T37" fmla="*/ 12 h 126"/>
                  <a:gd name="T38" fmla="*/ 12 w 155"/>
                  <a:gd name="T39" fmla="*/ 12 h 126"/>
                  <a:gd name="T40" fmla="*/ 13 w 155"/>
                  <a:gd name="T41" fmla="*/ 12 h 126"/>
                  <a:gd name="T42" fmla="*/ 13 w 155"/>
                  <a:gd name="T43" fmla="*/ 12 h 126"/>
                  <a:gd name="T44" fmla="*/ 14 w 155"/>
                  <a:gd name="T45" fmla="*/ 12 h 126"/>
                  <a:gd name="T46" fmla="*/ 15 w 155"/>
                  <a:gd name="T47" fmla="*/ 12 h 126"/>
                  <a:gd name="T48" fmla="*/ 14 w 155"/>
                  <a:gd name="T49" fmla="*/ 12 h 126"/>
                  <a:gd name="T50" fmla="*/ 13 w 155"/>
                  <a:gd name="T51" fmla="*/ 11 h 126"/>
                  <a:gd name="T52" fmla="*/ 12 w 155"/>
                  <a:gd name="T53" fmla="*/ 10 h 126"/>
                  <a:gd name="T54" fmla="*/ 11 w 155"/>
                  <a:gd name="T55" fmla="*/ 9 h 126"/>
                  <a:gd name="T56" fmla="*/ 10 w 155"/>
                  <a:gd name="T57" fmla="*/ 9 h 126"/>
                  <a:gd name="T58" fmla="*/ 9 w 155"/>
                  <a:gd name="T59" fmla="*/ 8 h 126"/>
                  <a:gd name="T60" fmla="*/ 8 w 155"/>
                  <a:gd name="T61" fmla="*/ 7 h 126"/>
                  <a:gd name="T62" fmla="*/ 7 w 155"/>
                  <a:gd name="T63" fmla="*/ 6 h 126"/>
                  <a:gd name="T64" fmla="*/ 6 w 155"/>
                  <a:gd name="T65" fmla="*/ 5 h 126"/>
                  <a:gd name="T66" fmla="*/ 5 w 155"/>
                  <a:gd name="T67" fmla="*/ 4 h 126"/>
                  <a:gd name="T68" fmla="*/ 4 w 155"/>
                  <a:gd name="T69" fmla="*/ 3 h 126"/>
                  <a:gd name="T70" fmla="*/ 3 w 155"/>
                  <a:gd name="T71" fmla="*/ 2 h 126"/>
                  <a:gd name="T72" fmla="*/ 3 w 155"/>
                  <a:gd name="T73" fmla="*/ 1 h 126"/>
                  <a:gd name="T74" fmla="*/ 2 w 155"/>
                  <a:gd name="T75" fmla="*/ 1 h 126"/>
                  <a:gd name="T76" fmla="*/ 1 w 155"/>
                  <a:gd name="T77" fmla="*/ 0 h 126"/>
                  <a:gd name="T78" fmla="*/ 1 w 155"/>
                  <a:gd name="T79" fmla="*/ 0 h 12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55"/>
                  <a:gd name="T121" fmla="*/ 0 h 126"/>
                  <a:gd name="T122" fmla="*/ 155 w 155"/>
                  <a:gd name="T123" fmla="*/ 126 h 12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55" h="126">
                    <a:moveTo>
                      <a:pt x="15" y="0"/>
                    </a:moveTo>
                    <a:lnTo>
                      <a:pt x="14" y="0"/>
                    </a:lnTo>
                    <a:lnTo>
                      <a:pt x="11" y="6"/>
                    </a:lnTo>
                    <a:lnTo>
                      <a:pt x="10" y="10"/>
                    </a:lnTo>
                    <a:lnTo>
                      <a:pt x="9" y="14"/>
                    </a:lnTo>
                    <a:lnTo>
                      <a:pt x="8" y="19"/>
                    </a:lnTo>
                    <a:lnTo>
                      <a:pt x="6" y="25"/>
                    </a:lnTo>
                    <a:lnTo>
                      <a:pt x="4" y="30"/>
                    </a:lnTo>
                    <a:lnTo>
                      <a:pt x="3" y="36"/>
                    </a:lnTo>
                    <a:lnTo>
                      <a:pt x="1" y="43"/>
                    </a:lnTo>
                    <a:lnTo>
                      <a:pt x="1" y="49"/>
                    </a:lnTo>
                    <a:lnTo>
                      <a:pt x="0" y="55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4"/>
                    </a:lnTo>
                    <a:lnTo>
                      <a:pt x="1" y="75"/>
                    </a:lnTo>
                    <a:lnTo>
                      <a:pt x="6" y="79"/>
                    </a:lnTo>
                    <a:lnTo>
                      <a:pt x="8" y="82"/>
                    </a:lnTo>
                    <a:lnTo>
                      <a:pt x="10" y="83"/>
                    </a:lnTo>
                    <a:lnTo>
                      <a:pt x="14" y="86"/>
                    </a:lnTo>
                    <a:lnTo>
                      <a:pt x="18" y="88"/>
                    </a:lnTo>
                    <a:lnTo>
                      <a:pt x="20" y="89"/>
                    </a:lnTo>
                    <a:lnTo>
                      <a:pt x="24" y="92"/>
                    </a:lnTo>
                    <a:lnTo>
                      <a:pt x="29" y="94"/>
                    </a:lnTo>
                    <a:lnTo>
                      <a:pt x="34" y="97"/>
                    </a:lnTo>
                    <a:lnTo>
                      <a:pt x="38" y="98"/>
                    </a:lnTo>
                    <a:lnTo>
                      <a:pt x="43" y="101"/>
                    </a:lnTo>
                    <a:lnTo>
                      <a:pt x="48" y="103"/>
                    </a:lnTo>
                    <a:lnTo>
                      <a:pt x="54" y="106"/>
                    </a:lnTo>
                    <a:lnTo>
                      <a:pt x="59" y="107"/>
                    </a:lnTo>
                    <a:lnTo>
                      <a:pt x="64" y="109"/>
                    </a:lnTo>
                    <a:lnTo>
                      <a:pt x="71" y="111"/>
                    </a:lnTo>
                    <a:lnTo>
                      <a:pt x="76" y="113"/>
                    </a:lnTo>
                    <a:lnTo>
                      <a:pt x="82" y="115"/>
                    </a:lnTo>
                    <a:lnTo>
                      <a:pt x="88" y="117"/>
                    </a:lnTo>
                    <a:lnTo>
                      <a:pt x="95" y="118"/>
                    </a:lnTo>
                    <a:lnTo>
                      <a:pt x="101" y="121"/>
                    </a:lnTo>
                    <a:lnTo>
                      <a:pt x="107" y="121"/>
                    </a:lnTo>
                    <a:lnTo>
                      <a:pt x="113" y="122"/>
                    </a:lnTo>
                    <a:lnTo>
                      <a:pt x="120" y="123"/>
                    </a:lnTo>
                    <a:lnTo>
                      <a:pt x="127" y="125"/>
                    </a:lnTo>
                    <a:lnTo>
                      <a:pt x="130" y="125"/>
                    </a:lnTo>
                    <a:lnTo>
                      <a:pt x="134" y="125"/>
                    </a:lnTo>
                    <a:lnTo>
                      <a:pt x="137" y="125"/>
                    </a:lnTo>
                    <a:lnTo>
                      <a:pt x="141" y="125"/>
                    </a:lnTo>
                    <a:lnTo>
                      <a:pt x="144" y="125"/>
                    </a:lnTo>
                    <a:lnTo>
                      <a:pt x="147" y="125"/>
                    </a:lnTo>
                    <a:lnTo>
                      <a:pt x="151" y="125"/>
                    </a:lnTo>
                    <a:lnTo>
                      <a:pt x="155" y="126"/>
                    </a:lnTo>
                    <a:lnTo>
                      <a:pt x="147" y="121"/>
                    </a:lnTo>
                    <a:lnTo>
                      <a:pt x="141" y="117"/>
                    </a:lnTo>
                    <a:lnTo>
                      <a:pt x="136" y="113"/>
                    </a:lnTo>
                    <a:lnTo>
                      <a:pt x="130" y="109"/>
                    </a:lnTo>
                    <a:lnTo>
                      <a:pt x="125" y="106"/>
                    </a:lnTo>
                    <a:lnTo>
                      <a:pt x="120" y="102"/>
                    </a:lnTo>
                    <a:lnTo>
                      <a:pt x="115" y="98"/>
                    </a:lnTo>
                    <a:lnTo>
                      <a:pt x="110" y="94"/>
                    </a:lnTo>
                    <a:lnTo>
                      <a:pt x="105" y="91"/>
                    </a:lnTo>
                    <a:lnTo>
                      <a:pt x="100" y="87"/>
                    </a:lnTo>
                    <a:lnTo>
                      <a:pt x="95" y="82"/>
                    </a:lnTo>
                    <a:lnTo>
                      <a:pt x="91" y="78"/>
                    </a:lnTo>
                    <a:lnTo>
                      <a:pt x="86" y="73"/>
                    </a:lnTo>
                    <a:lnTo>
                      <a:pt x="81" y="69"/>
                    </a:lnTo>
                    <a:lnTo>
                      <a:pt x="74" y="64"/>
                    </a:lnTo>
                    <a:lnTo>
                      <a:pt x="69" y="59"/>
                    </a:lnTo>
                    <a:lnTo>
                      <a:pt x="63" y="54"/>
                    </a:lnTo>
                    <a:lnTo>
                      <a:pt x="58" y="48"/>
                    </a:lnTo>
                    <a:lnTo>
                      <a:pt x="52" y="43"/>
                    </a:lnTo>
                    <a:lnTo>
                      <a:pt x="48" y="36"/>
                    </a:lnTo>
                    <a:lnTo>
                      <a:pt x="42" y="31"/>
                    </a:lnTo>
                    <a:lnTo>
                      <a:pt x="38" y="28"/>
                    </a:lnTo>
                    <a:lnTo>
                      <a:pt x="34" y="21"/>
                    </a:lnTo>
                    <a:lnTo>
                      <a:pt x="30" y="17"/>
                    </a:lnTo>
                    <a:lnTo>
                      <a:pt x="27" y="14"/>
                    </a:lnTo>
                    <a:lnTo>
                      <a:pt x="24" y="10"/>
                    </a:lnTo>
                    <a:lnTo>
                      <a:pt x="20" y="6"/>
                    </a:lnTo>
                    <a:lnTo>
                      <a:pt x="19" y="5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2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2"/>
                  </p:tgtEl>
                </p:cond>
              </p:nextCondLst>
            </p:seq>
          </p:childTnLst>
        </p:cTn>
      </p:par>
    </p:tnLst>
    <p:bldLst>
      <p:bldP spid="3105" grpId="0" animBg="1"/>
      <p:bldP spid="3104" grpId="0" animBg="1"/>
      <p:bldP spid="3102" grpId="0" animBg="1"/>
      <p:bldP spid="3078" grpId="0" animBg="1"/>
      <p:bldP spid="3081" grpId="0" animBg="1"/>
      <p:bldP spid="3082" grpId="0" animBg="1"/>
      <p:bldP spid="3097" grpId="0" animBg="1"/>
      <p:bldP spid="3099" grpId="0" animBg="1"/>
      <p:bldP spid="3100" grpId="0" animBg="1"/>
      <p:bldP spid="3103" grpId="0" animBg="1"/>
      <p:bldP spid="3106" grpId="0" animBg="1"/>
      <p:bldP spid="3107" grpId="0" animBg="1"/>
      <p:bldP spid="3108" grpId="0" animBg="1"/>
      <p:bldP spid="3111" grpId="0" animBg="1"/>
      <p:bldP spid="3112" grpId="0" animBg="1"/>
      <p:bldP spid="3084" grpId="0" animBg="1"/>
      <p:bldP spid="3077" grpId="0" animBg="1"/>
      <p:bldP spid="31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Freeform 29"/>
          <p:cNvSpPr>
            <a:spLocks/>
          </p:cNvSpPr>
          <p:nvPr/>
        </p:nvSpPr>
        <p:spPr bwMode="auto">
          <a:xfrm>
            <a:off x="4572000" y="1465263"/>
            <a:ext cx="1588" cy="2573337"/>
          </a:xfrm>
          <a:custGeom>
            <a:avLst/>
            <a:gdLst>
              <a:gd name="T0" fmla="*/ 0 w 1"/>
              <a:gd name="T1" fmla="*/ 0 h 1621"/>
              <a:gd name="T2" fmla="*/ 1588 w 1"/>
              <a:gd name="T3" fmla="*/ 2573337 h 1621"/>
              <a:gd name="T4" fmla="*/ 0 60000 65536"/>
              <a:gd name="T5" fmla="*/ 0 60000 65536"/>
              <a:gd name="T6" fmla="*/ 0 w 1"/>
              <a:gd name="T7" fmla="*/ 0 h 1621"/>
              <a:gd name="T8" fmla="*/ 1 w 1"/>
              <a:gd name="T9" fmla="*/ 1621 h 16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621">
                <a:moveTo>
                  <a:pt x="0" y="0"/>
                </a:moveTo>
                <a:lnTo>
                  <a:pt x="1" y="162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6" name="Freeform 40"/>
          <p:cNvSpPr>
            <a:spLocks/>
          </p:cNvSpPr>
          <p:nvPr/>
        </p:nvSpPr>
        <p:spPr bwMode="auto">
          <a:xfrm>
            <a:off x="2733675" y="3552825"/>
            <a:ext cx="3175" cy="493713"/>
          </a:xfrm>
          <a:custGeom>
            <a:avLst/>
            <a:gdLst>
              <a:gd name="T0" fmla="*/ 3175 w 2"/>
              <a:gd name="T1" fmla="*/ 0 h 311"/>
              <a:gd name="T2" fmla="*/ 0 w 2"/>
              <a:gd name="T3" fmla="*/ 493713 h 311"/>
              <a:gd name="T4" fmla="*/ 0 60000 65536"/>
              <a:gd name="T5" fmla="*/ 0 60000 65536"/>
              <a:gd name="T6" fmla="*/ 0 w 2"/>
              <a:gd name="T7" fmla="*/ 0 h 311"/>
              <a:gd name="T8" fmla="*/ 2 w 2"/>
              <a:gd name="T9" fmla="*/ 311 h 3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311">
                <a:moveTo>
                  <a:pt x="2" y="0"/>
                </a:moveTo>
                <a:lnTo>
                  <a:pt x="0" y="31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52400" y="152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/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2400300" y="3962400"/>
            <a:ext cx="4343400" cy="762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 dirty="0" smtClean="0"/>
              <a:t>Certificate in A/C and Refrigeration </a:t>
            </a:r>
            <a:endParaRPr lang="en-US" sz="2000" i="1" dirty="0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 flipH="1">
            <a:off x="6378575" y="1470025"/>
            <a:ext cx="1588" cy="2568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8" name="Freeform 32"/>
          <p:cNvSpPr>
            <a:spLocks/>
          </p:cNvSpPr>
          <p:nvPr/>
        </p:nvSpPr>
        <p:spPr bwMode="auto">
          <a:xfrm>
            <a:off x="6781800" y="4344988"/>
            <a:ext cx="1423988" cy="1587"/>
          </a:xfrm>
          <a:custGeom>
            <a:avLst/>
            <a:gdLst>
              <a:gd name="T0" fmla="*/ 1423988 w 897"/>
              <a:gd name="T1" fmla="*/ 1587 h 1"/>
              <a:gd name="T2" fmla="*/ 0 w 897"/>
              <a:gd name="T3" fmla="*/ 0 h 1"/>
              <a:gd name="T4" fmla="*/ 0 60000 65536"/>
              <a:gd name="T5" fmla="*/ 0 60000 65536"/>
              <a:gd name="T6" fmla="*/ 0 w 897"/>
              <a:gd name="T7" fmla="*/ 0 h 1"/>
              <a:gd name="T8" fmla="*/ 897 w 89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7" h="1">
                <a:moveTo>
                  <a:pt x="897" y="1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33"/>
          <p:cNvSpPr>
            <a:spLocks noChangeShapeType="1"/>
          </p:cNvSpPr>
          <p:nvPr/>
        </p:nvSpPr>
        <p:spPr bwMode="auto">
          <a:xfrm>
            <a:off x="2740025" y="152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35"/>
          <p:cNvSpPr>
            <a:spLocks/>
          </p:cNvSpPr>
          <p:nvPr/>
        </p:nvSpPr>
        <p:spPr bwMode="auto">
          <a:xfrm>
            <a:off x="965200" y="1504950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409575 h 258"/>
              <a:gd name="T4" fmla="*/ 0 60000 65536"/>
              <a:gd name="T5" fmla="*/ 0 60000 65536"/>
              <a:gd name="T6" fmla="*/ 0 w 1"/>
              <a:gd name="T7" fmla="*/ 0 h 258"/>
              <a:gd name="T8" fmla="*/ 1 w 1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58">
                <a:moveTo>
                  <a:pt x="0" y="0"/>
                </a:moveTo>
                <a:lnTo>
                  <a:pt x="0" y="258"/>
                </a:lnTo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947738" y="2514600"/>
            <a:ext cx="1414462" cy="1831975"/>
            <a:chOff x="597" y="1584"/>
            <a:chExt cx="891" cy="1154"/>
          </a:xfrm>
        </p:grpSpPr>
        <p:sp>
          <p:nvSpPr>
            <p:cNvPr id="3132" name="Line 36"/>
            <p:cNvSpPr>
              <a:spLocks noChangeShapeType="1"/>
            </p:cNvSpPr>
            <p:nvPr/>
          </p:nvSpPr>
          <p:spPr bwMode="auto">
            <a:xfrm>
              <a:off x="608" y="1584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37"/>
            <p:cNvSpPr>
              <a:spLocks/>
            </p:cNvSpPr>
            <p:nvPr/>
          </p:nvSpPr>
          <p:spPr bwMode="auto">
            <a:xfrm>
              <a:off x="597" y="2737"/>
              <a:ext cx="891" cy="1"/>
            </a:xfrm>
            <a:custGeom>
              <a:avLst/>
              <a:gdLst>
                <a:gd name="T0" fmla="*/ 0 w 891"/>
                <a:gd name="T1" fmla="*/ 1 h 1"/>
                <a:gd name="T2" fmla="*/ 891 w 891"/>
                <a:gd name="T3" fmla="*/ 0 h 1"/>
                <a:gd name="T4" fmla="*/ 0 60000 65536"/>
                <a:gd name="T5" fmla="*/ 0 60000 65536"/>
                <a:gd name="T6" fmla="*/ 0 w 891"/>
                <a:gd name="T7" fmla="*/ 0 h 1"/>
                <a:gd name="T8" fmla="*/ 891 w 89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1" h="1">
                  <a:moveTo>
                    <a:pt x="0" y="1"/>
                  </a:moveTo>
                  <a:lnTo>
                    <a:pt x="891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3" name="Line 47"/>
          <p:cNvSpPr>
            <a:spLocks noChangeShapeType="1"/>
          </p:cNvSpPr>
          <p:nvPr/>
        </p:nvSpPr>
        <p:spPr bwMode="auto">
          <a:xfrm>
            <a:off x="8186738" y="1501775"/>
            <a:ext cx="0" cy="276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>
            <a:off x="8186738" y="3187700"/>
            <a:ext cx="0" cy="1174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1616075" y="4732338"/>
            <a:ext cx="59436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Student Development elective: </a:t>
            </a:r>
            <a:r>
              <a:rPr lang="en-US" b="1">
                <a:latin typeface="Tahoma" pitchFamily="34" charset="0"/>
              </a:rPr>
              <a:t>SDV 100 Orientation</a:t>
            </a:r>
            <a:r>
              <a:rPr lang="en-US">
                <a:latin typeface="Tahoma" pitchFamily="34" charset="0"/>
              </a:rPr>
              <a:t> or </a:t>
            </a:r>
            <a:r>
              <a:rPr lang="en-US" b="1">
                <a:latin typeface="Tahoma" pitchFamily="34" charset="0"/>
              </a:rPr>
              <a:t>SDV 106 Prep for Employment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774700" y="5638800"/>
            <a:ext cx="762635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Social Science elective: Choose from </a:t>
            </a:r>
            <a:r>
              <a:rPr lang="en-US" b="1">
                <a:latin typeface="Tahoma" pitchFamily="34" charset="0"/>
              </a:rPr>
              <a:t>economics, geography, history, political science, psychology, sociology, or anthropology</a:t>
            </a:r>
            <a:r>
              <a:rPr lang="en-US">
                <a:latin typeface="Tahoma" pitchFamily="34" charset="0"/>
              </a:rPr>
              <a:t>.</a:t>
            </a:r>
          </a:p>
        </p:txBody>
      </p:sp>
      <p:sp>
        <p:nvSpPr>
          <p:cNvPr id="3087" name="Text Box 53"/>
          <p:cNvSpPr txBox="1">
            <a:spLocks noChangeArrowheads="1"/>
          </p:cNvSpPr>
          <p:nvPr/>
        </p:nvSpPr>
        <p:spPr bwMode="auto">
          <a:xfrm>
            <a:off x="152400" y="76200"/>
            <a:ext cx="8839200" cy="56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30000"/>
              </a:spcBef>
            </a:pPr>
            <a:r>
              <a:rPr lang="en-US" sz="2000" dirty="0"/>
              <a:t>NVCC </a:t>
            </a:r>
            <a:r>
              <a:rPr lang="en-US" sz="2000" i="1" dirty="0"/>
              <a:t>AIR </a:t>
            </a:r>
            <a:r>
              <a:rPr lang="en-US" sz="2000" dirty="0" smtClean="0"/>
              <a:t>Program </a:t>
            </a:r>
            <a:r>
              <a:rPr lang="en-US" sz="2000" dirty="0"/>
              <a:t>Chart for </a:t>
            </a:r>
          </a:p>
          <a:p>
            <a:pPr algn="ctr">
              <a:lnSpc>
                <a:spcPct val="60000"/>
              </a:lnSpc>
              <a:spcBef>
                <a:spcPct val="30000"/>
              </a:spcBef>
            </a:pPr>
            <a:r>
              <a:rPr lang="en-US" sz="2000" i="1" dirty="0" smtClean="0">
                <a:solidFill>
                  <a:schemeClr val="bg1"/>
                </a:solidFill>
              </a:rPr>
              <a:t>Certificate in A/C and Refrigeration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88" name="Text Box 7"/>
          <p:cNvSpPr txBox="1">
            <a:spLocks noChangeArrowheads="1"/>
          </p:cNvSpPr>
          <p:nvPr/>
        </p:nvSpPr>
        <p:spPr bwMode="auto">
          <a:xfrm>
            <a:off x="150813" y="914400"/>
            <a:ext cx="1619250" cy="587375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121</a:t>
            </a:r>
          </a:p>
          <a:p>
            <a:pPr algn="ctr"/>
            <a:r>
              <a:rPr lang="en-US" sz="1600"/>
              <a:t>Refrigeration I</a:t>
            </a:r>
          </a:p>
        </p:txBody>
      </p:sp>
      <p:sp>
        <p:nvSpPr>
          <p:cNvPr id="3089" name="Text Box 11"/>
          <p:cNvSpPr txBox="1">
            <a:spLocks noChangeArrowheads="1"/>
          </p:cNvSpPr>
          <p:nvPr/>
        </p:nvSpPr>
        <p:spPr bwMode="auto">
          <a:xfrm>
            <a:off x="1970088" y="685800"/>
            <a:ext cx="1536700" cy="831850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111</a:t>
            </a:r>
          </a:p>
          <a:p>
            <a:pPr algn="ctr"/>
            <a:r>
              <a:rPr lang="en-US" sz="1600"/>
              <a:t>A/C &amp; Refrig. Controls</a:t>
            </a:r>
          </a:p>
        </p:txBody>
      </p:sp>
      <p:sp>
        <p:nvSpPr>
          <p:cNvPr id="3090" name="Text Box 14"/>
          <p:cNvSpPr txBox="1">
            <a:spLocks noChangeArrowheads="1"/>
          </p:cNvSpPr>
          <p:nvPr/>
        </p:nvSpPr>
        <p:spPr bwMode="auto">
          <a:xfrm>
            <a:off x="3695700" y="914400"/>
            <a:ext cx="1752600" cy="587375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154</a:t>
            </a:r>
          </a:p>
          <a:p>
            <a:pPr algn="ctr"/>
            <a:r>
              <a:rPr lang="en-US" sz="1600"/>
              <a:t>Heating Systems</a:t>
            </a:r>
          </a:p>
        </p:txBody>
      </p:sp>
      <p:sp>
        <p:nvSpPr>
          <p:cNvPr id="3091" name="Text Box 42"/>
          <p:cNvSpPr txBox="1">
            <a:spLocks noChangeArrowheads="1"/>
          </p:cNvSpPr>
          <p:nvPr/>
        </p:nvSpPr>
        <p:spPr bwMode="auto">
          <a:xfrm>
            <a:off x="7380288" y="914400"/>
            <a:ext cx="1606550" cy="587375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ENG 111</a:t>
            </a:r>
          </a:p>
          <a:p>
            <a:pPr algn="ctr"/>
            <a:r>
              <a:rPr lang="en-US" sz="1600"/>
              <a:t>Composition I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5525038" y="914400"/>
            <a:ext cx="1738648" cy="83099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PHY 101 </a:t>
            </a:r>
            <a:r>
              <a:rPr lang="en-US" sz="1600" dirty="0" smtClean="0"/>
              <a:t>or </a:t>
            </a:r>
          </a:p>
          <a:p>
            <a:pPr algn="ctr"/>
            <a:r>
              <a:rPr lang="en-US" sz="1600" b="1" dirty="0" smtClean="0"/>
              <a:t>MTH 151</a:t>
            </a:r>
          </a:p>
          <a:p>
            <a:pPr algn="ctr"/>
            <a:r>
              <a:rPr lang="en-US" sz="1600" dirty="0" smtClean="0"/>
              <a:t>Physics or Math</a:t>
            </a:r>
            <a:endParaRPr lang="en-US" sz="1600" dirty="0"/>
          </a:p>
        </p:txBody>
      </p:sp>
      <p:sp>
        <p:nvSpPr>
          <p:cNvPr id="3093" name="Text Box 8"/>
          <p:cNvSpPr txBox="1">
            <a:spLocks noChangeArrowheads="1"/>
          </p:cNvSpPr>
          <p:nvPr/>
        </p:nvSpPr>
        <p:spPr bwMode="auto">
          <a:xfrm>
            <a:off x="152400" y="1924050"/>
            <a:ext cx="1622425" cy="590550"/>
          </a:xfrm>
          <a:prstGeom prst="rect">
            <a:avLst/>
          </a:prstGeom>
          <a:solidFill>
            <a:srgbClr val="BBE0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122</a:t>
            </a:r>
          </a:p>
          <a:p>
            <a:pPr algn="ctr"/>
            <a:r>
              <a:rPr lang="en-US" sz="1600"/>
              <a:t>Refrigeration II</a:t>
            </a:r>
          </a:p>
        </p:txBody>
      </p:sp>
      <p:sp>
        <p:nvSpPr>
          <p:cNvPr id="3094" name="Text Box 12"/>
          <p:cNvSpPr txBox="1">
            <a:spLocks noChangeArrowheads="1"/>
          </p:cNvSpPr>
          <p:nvPr/>
        </p:nvSpPr>
        <p:spPr bwMode="auto">
          <a:xfrm>
            <a:off x="1970088" y="1830388"/>
            <a:ext cx="1533525" cy="831850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134</a:t>
            </a:r>
          </a:p>
          <a:p>
            <a:pPr algn="ctr"/>
            <a:r>
              <a:rPr lang="en-US" sz="1600"/>
              <a:t>Circ.&amp; Control Systems</a:t>
            </a:r>
          </a:p>
        </p:txBody>
      </p:sp>
      <p:sp>
        <p:nvSpPr>
          <p:cNvPr id="3095" name="Line 34"/>
          <p:cNvSpPr>
            <a:spLocks noChangeShapeType="1"/>
          </p:cNvSpPr>
          <p:nvPr/>
        </p:nvSpPr>
        <p:spPr bwMode="auto">
          <a:xfrm>
            <a:off x="2740025" y="2667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1966913" y="2978150"/>
            <a:ext cx="1538287" cy="5873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213</a:t>
            </a:r>
          </a:p>
          <a:p>
            <a:pPr algn="ctr"/>
            <a:r>
              <a:rPr lang="en-US" sz="1600"/>
              <a:t>A/C Controls</a:t>
            </a:r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>
            <a:off x="8186738" y="2333625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7380288" y="1752600"/>
            <a:ext cx="1611312" cy="5873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SDV</a:t>
            </a:r>
          </a:p>
          <a:p>
            <a:pPr algn="ctr"/>
            <a:r>
              <a:rPr lang="en-US" sz="1600"/>
              <a:t>Elective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7380288" y="2643188"/>
            <a:ext cx="1616075" cy="5873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Social Science</a:t>
            </a:r>
          </a:p>
          <a:p>
            <a:pPr algn="ctr"/>
            <a:r>
              <a:rPr lang="en-US" sz="1600"/>
              <a:t>Elective</a:t>
            </a:r>
          </a:p>
        </p:txBody>
      </p:sp>
      <p:sp>
        <p:nvSpPr>
          <p:cNvPr id="4152" name="AutoShape 56"/>
          <p:cNvSpPr>
            <a:spLocks noChangeArrowheads="1"/>
          </p:cNvSpPr>
          <p:nvPr/>
        </p:nvSpPr>
        <p:spPr bwMode="auto">
          <a:xfrm>
            <a:off x="8583613" y="2076450"/>
            <a:ext cx="201612" cy="20161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53" name="AutoShape 57"/>
          <p:cNvSpPr>
            <a:spLocks noChangeArrowheads="1"/>
          </p:cNvSpPr>
          <p:nvPr/>
        </p:nvSpPr>
        <p:spPr bwMode="auto">
          <a:xfrm>
            <a:off x="8583613" y="2933700"/>
            <a:ext cx="201612" cy="20161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83" name="AutoShape 8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66113" y="6483350"/>
            <a:ext cx="288925" cy="288925"/>
          </a:xfrm>
          <a:prstGeom prst="actionButtonBlank">
            <a:avLst/>
          </a:prstGeom>
          <a:solidFill>
            <a:srgbClr val="FF0000"/>
          </a:soli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8"/>
          <p:cNvGrpSpPr>
            <a:grpSpLocks noChangeAspect="1"/>
          </p:cNvGrpSpPr>
          <p:nvPr/>
        </p:nvGrpSpPr>
        <p:grpSpPr bwMode="auto">
          <a:xfrm>
            <a:off x="8623300" y="6480175"/>
            <a:ext cx="285750" cy="285750"/>
            <a:chOff x="5152" y="4142"/>
            <a:chExt cx="149" cy="149"/>
          </a:xfrm>
        </p:grpSpPr>
        <p:sp>
          <p:nvSpPr>
            <p:cNvPr id="3104" name="AutoShape 89">
              <a:hlinkClick r:id="" action="ppaction://noaction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52" y="4142"/>
              <a:ext cx="149" cy="149"/>
            </a:xfrm>
            <a:prstGeom prst="actionButtonBlank">
              <a:avLst/>
            </a:prstGeom>
            <a:solidFill>
              <a:srgbClr val="3399FF"/>
            </a:solidFill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05" name="Group 90"/>
            <p:cNvGrpSpPr>
              <a:grpSpLocks noChangeAspect="1"/>
            </p:cNvGrpSpPr>
            <p:nvPr/>
          </p:nvGrpSpPr>
          <p:grpSpPr bwMode="auto">
            <a:xfrm>
              <a:off x="5161" y="4171"/>
              <a:ext cx="132" cy="101"/>
              <a:chOff x="5125" y="4095"/>
              <a:chExt cx="175" cy="134"/>
            </a:xfrm>
          </p:grpSpPr>
          <p:sp>
            <p:nvSpPr>
              <p:cNvPr id="3106" name="Freeform 91"/>
              <p:cNvSpPr>
                <a:spLocks noChangeAspect="1"/>
              </p:cNvSpPr>
              <p:nvPr/>
            </p:nvSpPr>
            <p:spPr bwMode="auto">
              <a:xfrm>
                <a:off x="5127" y="4096"/>
                <a:ext cx="57" cy="53"/>
              </a:xfrm>
              <a:custGeom>
                <a:avLst/>
                <a:gdLst>
                  <a:gd name="T0" fmla="*/ 57 w 603"/>
                  <a:gd name="T1" fmla="*/ 44 h 553"/>
                  <a:gd name="T2" fmla="*/ 32 w 603"/>
                  <a:gd name="T3" fmla="*/ 42 h 553"/>
                  <a:gd name="T4" fmla="*/ 25 w 603"/>
                  <a:gd name="T5" fmla="*/ 36 h 553"/>
                  <a:gd name="T6" fmla="*/ 30 w 603"/>
                  <a:gd name="T7" fmla="*/ 22 h 553"/>
                  <a:gd name="T8" fmla="*/ 32 w 603"/>
                  <a:gd name="T9" fmla="*/ 9 h 553"/>
                  <a:gd name="T10" fmla="*/ 19 w 603"/>
                  <a:gd name="T11" fmla="*/ 0 h 553"/>
                  <a:gd name="T12" fmla="*/ 0 w 603"/>
                  <a:gd name="T13" fmla="*/ 1 h 553"/>
                  <a:gd name="T14" fmla="*/ 0 w 603"/>
                  <a:gd name="T15" fmla="*/ 11 h 553"/>
                  <a:gd name="T16" fmla="*/ 18 w 603"/>
                  <a:gd name="T17" fmla="*/ 11 h 553"/>
                  <a:gd name="T18" fmla="*/ 22 w 603"/>
                  <a:gd name="T19" fmla="*/ 17 h 553"/>
                  <a:gd name="T20" fmla="*/ 15 w 603"/>
                  <a:gd name="T21" fmla="*/ 31 h 553"/>
                  <a:gd name="T22" fmla="*/ 16 w 603"/>
                  <a:gd name="T23" fmla="*/ 41 h 553"/>
                  <a:gd name="T24" fmla="*/ 22 w 603"/>
                  <a:gd name="T25" fmla="*/ 47 h 553"/>
                  <a:gd name="T26" fmla="*/ 44 w 603"/>
                  <a:gd name="T27" fmla="*/ 53 h 553"/>
                  <a:gd name="T28" fmla="*/ 57 w 603"/>
                  <a:gd name="T29" fmla="*/ 44 h 553"/>
                  <a:gd name="T30" fmla="*/ 57 w 603"/>
                  <a:gd name="T31" fmla="*/ 44 h 5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03"/>
                  <a:gd name="T49" fmla="*/ 0 h 553"/>
                  <a:gd name="T50" fmla="*/ 603 w 603"/>
                  <a:gd name="T51" fmla="*/ 553 h 5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03" h="553">
                    <a:moveTo>
                      <a:pt x="603" y="458"/>
                    </a:moveTo>
                    <a:lnTo>
                      <a:pt x="337" y="438"/>
                    </a:lnTo>
                    <a:lnTo>
                      <a:pt x="260" y="376"/>
                    </a:lnTo>
                    <a:lnTo>
                      <a:pt x="318" y="226"/>
                    </a:lnTo>
                    <a:lnTo>
                      <a:pt x="340" y="97"/>
                    </a:lnTo>
                    <a:lnTo>
                      <a:pt x="204" y="0"/>
                    </a:lnTo>
                    <a:lnTo>
                      <a:pt x="3" y="10"/>
                    </a:lnTo>
                    <a:lnTo>
                      <a:pt x="0" y="118"/>
                    </a:lnTo>
                    <a:lnTo>
                      <a:pt x="190" y="110"/>
                    </a:lnTo>
                    <a:lnTo>
                      <a:pt x="236" y="177"/>
                    </a:lnTo>
                    <a:lnTo>
                      <a:pt x="157" y="326"/>
                    </a:lnTo>
                    <a:lnTo>
                      <a:pt x="165" y="433"/>
                    </a:lnTo>
                    <a:lnTo>
                      <a:pt x="230" y="492"/>
                    </a:lnTo>
                    <a:lnTo>
                      <a:pt x="461" y="553"/>
                    </a:lnTo>
                    <a:lnTo>
                      <a:pt x="603" y="458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92"/>
              <p:cNvSpPr>
                <a:spLocks noChangeAspect="1"/>
              </p:cNvSpPr>
              <p:nvPr/>
            </p:nvSpPr>
            <p:spPr bwMode="auto">
              <a:xfrm>
                <a:off x="5167" y="4130"/>
                <a:ext cx="131" cy="97"/>
              </a:xfrm>
              <a:custGeom>
                <a:avLst/>
                <a:gdLst>
                  <a:gd name="T0" fmla="*/ 0 w 1387"/>
                  <a:gd name="T1" fmla="*/ 41 h 1019"/>
                  <a:gd name="T2" fmla="*/ 0 w 1387"/>
                  <a:gd name="T3" fmla="*/ 38 h 1019"/>
                  <a:gd name="T4" fmla="*/ 0 w 1387"/>
                  <a:gd name="T5" fmla="*/ 36 h 1019"/>
                  <a:gd name="T6" fmla="*/ 0 w 1387"/>
                  <a:gd name="T7" fmla="*/ 32 h 1019"/>
                  <a:gd name="T8" fmla="*/ 0 w 1387"/>
                  <a:gd name="T9" fmla="*/ 29 h 1019"/>
                  <a:gd name="T10" fmla="*/ 1 w 1387"/>
                  <a:gd name="T11" fmla="*/ 26 h 1019"/>
                  <a:gd name="T12" fmla="*/ 2 w 1387"/>
                  <a:gd name="T13" fmla="*/ 23 h 1019"/>
                  <a:gd name="T14" fmla="*/ 4 w 1387"/>
                  <a:gd name="T15" fmla="*/ 20 h 1019"/>
                  <a:gd name="T16" fmla="*/ 7 w 1387"/>
                  <a:gd name="T17" fmla="*/ 17 h 1019"/>
                  <a:gd name="T18" fmla="*/ 10 w 1387"/>
                  <a:gd name="T19" fmla="*/ 15 h 1019"/>
                  <a:gd name="T20" fmla="*/ 13 w 1387"/>
                  <a:gd name="T21" fmla="*/ 12 h 1019"/>
                  <a:gd name="T22" fmla="*/ 16 w 1387"/>
                  <a:gd name="T23" fmla="*/ 10 h 1019"/>
                  <a:gd name="T24" fmla="*/ 19 w 1387"/>
                  <a:gd name="T25" fmla="*/ 8 h 1019"/>
                  <a:gd name="T26" fmla="*/ 21 w 1387"/>
                  <a:gd name="T27" fmla="*/ 6 h 1019"/>
                  <a:gd name="T28" fmla="*/ 24 w 1387"/>
                  <a:gd name="T29" fmla="*/ 4 h 1019"/>
                  <a:gd name="T30" fmla="*/ 39 w 1387"/>
                  <a:gd name="T31" fmla="*/ 0 h 1019"/>
                  <a:gd name="T32" fmla="*/ 42 w 1387"/>
                  <a:gd name="T33" fmla="*/ 0 h 1019"/>
                  <a:gd name="T34" fmla="*/ 47 w 1387"/>
                  <a:gd name="T35" fmla="*/ 1 h 1019"/>
                  <a:gd name="T36" fmla="*/ 53 w 1387"/>
                  <a:gd name="T37" fmla="*/ 2 h 1019"/>
                  <a:gd name="T38" fmla="*/ 60 w 1387"/>
                  <a:gd name="T39" fmla="*/ 3 h 1019"/>
                  <a:gd name="T40" fmla="*/ 68 w 1387"/>
                  <a:gd name="T41" fmla="*/ 4 h 1019"/>
                  <a:gd name="T42" fmla="*/ 76 w 1387"/>
                  <a:gd name="T43" fmla="*/ 6 h 1019"/>
                  <a:gd name="T44" fmla="*/ 83 w 1387"/>
                  <a:gd name="T45" fmla="*/ 7 h 1019"/>
                  <a:gd name="T46" fmla="*/ 89 w 1387"/>
                  <a:gd name="T47" fmla="*/ 9 h 1019"/>
                  <a:gd name="T48" fmla="*/ 94 w 1387"/>
                  <a:gd name="T49" fmla="*/ 11 h 1019"/>
                  <a:gd name="T50" fmla="*/ 99 w 1387"/>
                  <a:gd name="T51" fmla="*/ 13 h 1019"/>
                  <a:gd name="T52" fmla="*/ 103 w 1387"/>
                  <a:gd name="T53" fmla="*/ 16 h 1019"/>
                  <a:gd name="T54" fmla="*/ 107 w 1387"/>
                  <a:gd name="T55" fmla="*/ 18 h 1019"/>
                  <a:gd name="T56" fmla="*/ 111 w 1387"/>
                  <a:gd name="T57" fmla="*/ 21 h 1019"/>
                  <a:gd name="T58" fmla="*/ 114 w 1387"/>
                  <a:gd name="T59" fmla="*/ 24 h 1019"/>
                  <a:gd name="T60" fmla="*/ 117 w 1387"/>
                  <a:gd name="T61" fmla="*/ 27 h 1019"/>
                  <a:gd name="T62" fmla="*/ 119 w 1387"/>
                  <a:gd name="T63" fmla="*/ 31 h 1019"/>
                  <a:gd name="T64" fmla="*/ 121 w 1387"/>
                  <a:gd name="T65" fmla="*/ 34 h 1019"/>
                  <a:gd name="T66" fmla="*/ 123 w 1387"/>
                  <a:gd name="T67" fmla="*/ 38 h 1019"/>
                  <a:gd name="T68" fmla="*/ 125 w 1387"/>
                  <a:gd name="T69" fmla="*/ 41 h 1019"/>
                  <a:gd name="T70" fmla="*/ 126 w 1387"/>
                  <a:gd name="T71" fmla="*/ 45 h 1019"/>
                  <a:gd name="T72" fmla="*/ 127 w 1387"/>
                  <a:gd name="T73" fmla="*/ 48 h 1019"/>
                  <a:gd name="T74" fmla="*/ 128 w 1387"/>
                  <a:gd name="T75" fmla="*/ 52 h 1019"/>
                  <a:gd name="T76" fmla="*/ 129 w 1387"/>
                  <a:gd name="T77" fmla="*/ 54 h 1019"/>
                  <a:gd name="T78" fmla="*/ 130 w 1387"/>
                  <a:gd name="T79" fmla="*/ 57 h 1019"/>
                  <a:gd name="T80" fmla="*/ 125 w 1387"/>
                  <a:gd name="T81" fmla="*/ 77 h 1019"/>
                  <a:gd name="T82" fmla="*/ 112 w 1387"/>
                  <a:gd name="T83" fmla="*/ 90 h 1019"/>
                  <a:gd name="T84" fmla="*/ 108 w 1387"/>
                  <a:gd name="T85" fmla="*/ 92 h 1019"/>
                  <a:gd name="T86" fmla="*/ 105 w 1387"/>
                  <a:gd name="T87" fmla="*/ 94 h 1019"/>
                  <a:gd name="T88" fmla="*/ 102 w 1387"/>
                  <a:gd name="T89" fmla="*/ 95 h 1019"/>
                  <a:gd name="T90" fmla="*/ 99 w 1387"/>
                  <a:gd name="T91" fmla="*/ 96 h 1019"/>
                  <a:gd name="T92" fmla="*/ 96 w 1387"/>
                  <a:gd name="T93" fmla="*/ 97 h 1019"/>
                  <a:gd name="T94" fmla="*/ 93 w 1387"/>
                  <a:gd name="T95" fmla="*/ 97 h 1019"/>
                  <a:gd name="T96" fmla="*/ 90 w 1387"/>
                  <a:gd name="T97" fmla="*/ 97 h 1019"/>
                  <a:gd name="T98" fmla="*/ 86 w 1387"/>
                  <a:gd name="T99" fmla="*/ 97 h 1019"/>
                  <a:gd name="T100" fmla="*/ 83 w 1387"/>
                  <a:gd name="T101" fmla="*/ 96 h 1019"/>
                  <a:gd name="T102" fmla="*/ 79 w 1387"/>
                  <a:gd name="T103" fmla="*/ 95 h 1019"/>
                  <a:gd name="T104" fmla="*/ 76 w 1387"/>
                  <a:gd name="T105" fmla="*/ 95 h 1019"/>
                  <a:gd name="T106" fmla="*/ 73 w 1387"/>
                  <a:gd name="T107" fmla="*/ 94 h 1019"/>
                  <a:gd name="T108" fmla="*/ 70 w 1387"/>
                  <a:gd name="T109" fmla="*/ 93 h 1019"/>
                  <a:gd name="T110" fmla="*/ 27 w 1387"/>
                  <a:gd name="T111" fmla="*/ 53 h 101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387"/>
                  <a:gd name="T169" fmla="*/ 0 h 1019"/>
                  <a:gd name="T170" fmla="*/ 1387 w 1387"/>
                  <a:gd name="T171" fmla="*/ 1019 h 1019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387" h="1019">
                    <a:moveTo>
                      <a:pt x="10" y="457"/>
                    </a:moveTo>
                    <a:lnTo>
                      <a:pt x="8" y="454"/>
                    </a:lnTo>
                    <a:lnTo>
                      <a:pt x="7" y="449"/>
                    </a:lnTo>
                    <a:lnTo>
                      <a:pt x="6" y="445"/>
                    </a:lnTo>
                    <a:lnTo>
                      <a:pt x="6" y="442"/>
                    </a:lnTo>
                    <a:lnTo>
                      <a:pt x="5" y="436"/>
                    </a:lnTo>
                    <a:lnTo>
                      <a:pt x="5" y="433"/>
                    </a:lnTo>
                    <a:lnTo>
                      <a:pt x="3" y="426"/>
                    </a:lnTo>
                    <a:lnTo>
                      <a:pt x="2" y="420"/>
                    </a:lnTo>
                    <a:lnTo>
                      <a:pt x="2" y="416"/>
                    </a:lnTo>
                    <a:lnTo>
                      <a:pt x="1" y="413"/>
                    </a:lnTo>
                    <a:lnTo>
                      <a:pt x="1" y="409"/>
                    </a:lnTo>
                    <a:lnTo>
                      <a:pt x="1" y="406"/>
                    </a:lnTo>
                    <a:lnTo>
                      <a:pt x="1" y="401"/>
                    </a:lnTo>
                    <a:lnTo>
                      <a:pt x="1" y="397"/>
                    </a:lnTo>
                    <a:lnTo>
                      <a:pt x="0" y="394"/>
                    </a:lnTo>
                    <a:lnTo>
                      <a:pt x="0" y="390"/>
                    </a:lnTo>
                    <a:lnTo>
                      <a:pt x="0" y="386"/>
                    </a:lnTo>
                    <a:lnTo>
                      <a:pt x="0" y="382"/>
                    </a:lnTo>
                    <a:lnTo>
                      <a:pt x="0" y="377"/>
                    </a:lnTo>
                    <a:lnTo>
                      <a:pt x="0" y="373"/>
                    </a:lnTo>
                    <a:lnTo>
                      <a:pt x="0" y="368"/>
                    </a:lnTo>
                    <a:lnTo>
                      <a:pt x="0" y="365"/>
                    </a:lnTo>
                    <a:lnTo>
                      <a:pt x="0" y="360"/>
                    </a:lnTo>
                    <a:lnTo>
                      <a:pt x="0" y="355"/>
                    </a:lnTo>
                    <a:lnTo>
                      <a:pt x="0" y="350"/>
                    </a:lnTo>
                    <a:lnTo>
                      <a:pt x="0" y="346"/>
                    </a:lnTo>
                    <a:lnTo>
                      <a:pt x="0" y="341"/>
                    </a:lnTo>
                    <a:lnTo>
                      <a:pt x="1" y="336"/>
                    </a:lnTo>
                    <a:lnTo>
                      <a:pt x="1" y="331"/>
                    </a:lnTo>
                    <a:lnTo>
                      <a:pt x="1" y="326"/>
                    </a:lnTo>
                    <a:lnTo>
                      <a:pt x="2" y="321"/>
                    </a:lnTo>
                    <a:lnTo>
                      <a:pt x="2" y="317"/>
                    </a:lnTo>
                    <a:lnTo>
                      <a:pt x="3" y="312"/>
                    </a:lnTo>
                    <a:lnTo>
                      <a:pt x="5" y="307"/>
                    </a:lnTo>
                    <a:lnTo>
                      <a:pt x="5" y="302"/>
                    </a:lnTo>
                    <a:lnTo>
                      <a:pt x="7" y="298"/>
                    </a:lnTo>
                    <a:lnTo>
                      <a:pt x="7" y="292"/>
                    </a:lnTo>
                    <a:lnTo>
                      <a:pt x="8" y="288"/>
                    </a:lnTo>
                    <a:lnTo>
                      <a:pt x="10" y="283"/>
                    </a:lnTo>
                    <a:lnTo>
                      <a:pt x="11" y="278"/>
                    </a:lnTo>
                    <a:lnTo>
                      <a:pt x="12" y="273"/>
                    </a:lnTo>
                    <a:lnTo>
                      <a:pt x="15" y="269"/>
                    </a:lnTo>
                    <a:lnTo>
                      <a:pt x="16" y="264"/>
                    </a:lnTo>
                    <a:lnTo>
                      <a:pt x="19" y="259"/>
                    </a:lnTo>
                    <a:lnTo>
                      <a:pt x="20" y="254"/>
                    </a:lnTo>
                    <a:lnTo>
                      <a:pt x="22" y="250"/>
                    </a:lnTo>
                    <a:lnTo>
                      <a:pt x="24" y="245"/>
                    </a:lnTo>
                    <a:lnTo>
                      <a:pt x="26" y="240"/>
                    </a:lnTo>
                    <a:lnTo>
                      <a:pt x="29" y="236"/>
                    </a:lnTo>
                    <a:lnTo>
                      <a:pt x="31" y="231"/>
                    </a:lnTo>
                    <a:lnTo>
                      <a:pt x="34" y="227"/>
                    </a:lnTo>
                    <a:lnTo>
                      <a:pt x="37" y="224"/>
                    </a:lnTo>
                    <a:lnTo>
                      <a:pt x="40" y="220"/>
                    </a:lnTo>
                    <a:lnTo>
                      <a:pt x="42" y="215"/>
                    </a:lnTo>
                    <a:lnTo>
                      <a:pt x="45" y="211"/>
                    </a:lnTo>
                    <a:lnTo>
                      <a:pt x="49" y="207"/>
                    </a:lnTo>
                    <a:lnTo>
                      <a:pt x="53" y="202"/>
                    </a:lnTo>
                    <a:lnTo>
                      <a:pt x="56" y="198"/>
                    </a:lnTo>
                    <a:lnTo>
                      <a:pt x="60" y="193"/>
                    </a:lnTo>
                    <a:lnTo>
                      <a:pt x="64" y="189"/>
                    </a:lnTo>
                    <a:lnTo>
                      <a:pt x="68" y="186"/>
                    </a:lnTo>
                    <a:lnTo>
                      <a:pt x="71" y="181"/>
                    </a:lnTo>
                    <a:lnTo>
                      <a:pt x="75" y="177"/>
                    </a:lnTo>
                    <a:lnTo>
                      <a:pt x="79" y="173"/>
                    </a:lnTo>
                    <a:lnTo>
                      <a:pt x="84" y="169"/>
                    </a:lnTo>
                    <a:lnTo>
                      <a:pt x="88" y="166"/>
                    </a:lnTo>
                    <a:lnTo>
                      <a:pt x="92" y="162"/>
                    </a:lnTo>
                    <a:lnTo>
                      <a:pt x="97" y="158"/>
                    </a:lnTo>
                    <a:lnTo>
                      <a:pt x="102" y="153"/>
                    </a:lnTo>
                    <a:lnTo>
                      <a:pt x="107" y="149"/>
                    </a:lnTo>
                    <a:lnTo>
                      <a:pt x="111" y="145"/>
                    </a:lnTo>
                    <a:lnTo>
                      <a:pt x="116" y="142"/>
                    </a:lnTo>
                    <a:lnTo>
                      <a:pt x="119" y="138"/>
                    </a:lnTo>
                    <a:lnTo>
                      <a:pt x="124" y="134"/>
                    </a:lnTo>
                    <a:lnTo>
                      <a:pt x="129" y="130"/>
                    </a:lnTo>
                    <a:lnTo>
                      <a:pt x="134" y="126"/>
                    </a:lnTo>
                    <a:lnTo>
                      <a:pt x="138" y="123"/>
                    </a:lnTo>
                    <a:lnTo>
                      <a:pt x="143" y="119"/>
                    </a:lnTo>
                    <a:lnTo>
                      <a:pt x="148" y="115"/>
                    </a:lnTo>
                    <a:lnTo>
                      <a:pt x="153" y="111"/>
                    </a:lnTo>
                    <a:lnTo>
                      <a:pt x="157" y="108"/>
                    </a:lnTo>
                    <a:lnTo>
                      <a:pt x="162" y="105"/>
                    </a:lnTo>
                    <a:lnTo>
                      <a:pt x="167" y="101"/>
                    </a:lnTo>
                    <a:lnTo>
                      <a:pt x="172" y="99"/>
                    </a:lnTo>
                    <a:lnTo>
                      <a:pt x="176" y="95"/>
                    </a:lnTo>
                    <a:lnTo>
                      <a:pt x="181" y="92"/>
                    </a:lnTo>
                    <a:lnTo>
                      <a:pt x="185" y="89"/>
                    </a:lnTo>
                    <a:lnTo>
                      <a:pt x="190" y="87"/>
                    </a:lnTo>
                    <a:lnTo>
                      <a:pt x="194" y="84"/>
                    </a:lnTo>
                    <a:lnTo>
                      <a:pt x="197" y="81"/>
                    </a:lnTo>
                    <a:lnTo>
                      <a:pt x="202" y="77"/>
                    </a:lnTo>
                    <a:lnTo>
                      <a:pt x="206" y="76"/>
                    </a:lnTo>
                    <a:lnTo>
                      <a:pt x="210" y="72"/>
                    </a:lnTo>
                    <a:lnTo>
                      <a:pt x="214" y="70"/>
                    </a:lnTo>
                    <a:lnTo>
                      <a:pt x="218" y="67"/>
                    </a:lnTo>
                    <a:lnTo>
                      <a:pt x="221" y="66"/>
                    </a:lnTo>
                    <a:lnTo>
                      <a:pt x="225" y="63"/>
                    </a:lnTo>
                    <a:lnTo>
                      <a:pt x="229" y="61"/>
                    </a:lnTo>
                    <a:lnTo>
                      <a:pt x="231" y="60"/>
                    </a:lnTo>
                    <a:lnTo>
                      <a:pt x="235" y="58"/>
                    </a:lnTo>
                    <a:lnTo>
                      <a:pt x="240" y="55"/>
                    </a:lnTo>
                    <a:lnTo>
                      <a:pt x="247" y="51"/>
                    </a:lnTo>
                    <a:lnTo>
                      <a:pt x="250" y="48"/>
                    </a:lnTo>
                    <a:lnTo>
                      <a:pt x="255" y="46"/>
                    </a:lnTo>
                    <a:lnTo>
                      <a:pt x="260" y="43"/>
                    </a:lnTo>
                    <a:lnTo>
                      <a:pt x="263" y="42"/>
                    </a:lnTo>
                    <a:lnTo>
                      <a:pt x="405" y="0"/>
                    </a:lnTo>
                    <a:lnTo>
                      <a:pt x="409" y="0"/>
                    </a:lnTo>
                    <a:lnTo>
                      <a:pt x="410" y="0"/>
                    </a:lnTo>
                    <a:lnTo>
                      <a:pt x="414" y="0"/>
                    </a:lnTo>
                    <a:lnTo>
                      <a:pt x="417" y="0"/>
                    </a:lnTo>
                    <a:lnTo>
                      <a:pt x="422" y="2"/>
                    </a:lnTo>
                    <a:lnTo>
                      <a:pt x="425" y="2"/>
                    </a:lnTo>
                    <a:lnTo>
                      <a:pt x="429" y="2"/>
                    </a:lnTo>
                    <a:lnTo>
                      <a:pt x="434" y="3"/>
                    </a:lnTo>
                    <a:lnTo>
                      <a:pt x="441" y="3"/>
                    </a:lnTo>
                    <a:lnTo>
                      <a:pt x="446" y="3"/>
                    </a:lnTo>
                    <a:lnTo>
                      <a:pt x="452" y="4"/>
                    </a:lnTo>
                    <a:lnTo>
                      <a:pt x="459" y="6"/>
                    </a:lnTo>
                    <a:lnTo>
                      <a:pt x="467" y="7"/>
                    </a:lnTo>
                    <a:lnTo>
                      <a:pt x="473" y="7"/>
                    </a:lnTo>
                    <a:lnTo>
                      <a:pt x="481" y="8"/>
                    </a:lnTo>
                    <a:lnTo>
                      <a:pt x="488" y="9"/>
                    </a:lnTo>
                    <a:lnTo>
                      <a:pt x="497" y="11"/>
                    </a:lnTo>
                    <a:lnTo>
                      <a:pt x="506" y="11"/>
                    </a:lnTo>
                    <a:lnTo>
                      <a:pt x="515" y="12"/>
                    </a:lnTo>
                    <a:lnTo>
                      <a:pt x="525" y="13"/>
                    </a:lnTo>
                    <a:lnTo>
                      <a:pt x="534" y="14"/>
                    </a:lnTo>
                    <a:lnTo>
                      <a:pt x="544" y="16"/>
                    </a:lnTo>
                    <a:lnTo>
                      <a:pt x="553" y="17"/>
                    </a:lnTo>
                    <a:lnTo>
                      <a:pt x="563" y="18"/>
                    </a:lnTo>
                    <a:lnTo>
                      <a:pt x="574" y="21"/>
                    </a:lnTo>
                    <a:lnTo>
                      <a:pt x="584" y="21"/>
                    </a:lnTo>
                    <a:lnTo>
                      <a:pt x="594" y="23"/>
                    </a:lnTo>
                    <a:lnTo>
                      <a:pt x="606" y="24"/>
                    </a:lnTo>
                    <a:lnTo>
                      <a:pt x="617" y="27"/>
                    </a:lnTo>
                    <a:lnTo>
                      <a:pt x="628" y="28"/>
                    </a:lnTo>
                    <a:lnTo>
                      <a:pt x="638" y="29"/>
                    </a:lnTo>
                    <a:lnTo>
                      <a:pt x="650" y="31"/>
                    </a:lnTo>
                    <a:lnTo>
                      <a:pt x="661" y="32"/>
                    </a:lnTo>
                    <a:lnTo>
                      <a:pt x="672" y="34"/>
                    </a:lnTo>
                    <a:lnTo>
                      <a:pt x="684" y="37"/>
                    </a:lnTo>
                    <a:lnTo>
                      <a:pt x="695" y="38"/>
                    </a:lnTo>
                    <a:lnTo>
                      <a:pt x="706" y="41"/>
                    </a:lnTo>
                    <a:lnTo>
                      <a:pt x="718" y="42"/>
                    </a:lnTo>
                    <a:lnTo>
                      <a:pt x="729" y="43"/>
                    </a:lnTo>
                    <a:lnTo>
                      <a:pt x="740" y="46"/>
                    </a:lnTo>
                    <a:lnTo>
                      <a:pt x="753" y="48"/>
                    </a:lnTo>
                    <a:lnTo>
                      <a:pt x="764" y="50"/>
                    </a:lnTo>
                    <a:lnTo>
                      <a:pt x="776" y="53"/>
                    </a:lnTo>
                    <a:lnTo>
                      <a:pt x="787" y="55"/>
                    </a:lnTo>
                    <a:lnTo>
                      <a:pt x="800" y="58"/>
                    </a:lnTo>
                    <a:lnTo>
                      <a:pt x="810" y="60"/>
                    </a:lnTo>
                    <a:lnTo>
                      <a:pt x="821" y="61"/>
                    </a:lnTo>
                    <a:lnTo>
                      <a:pt x="832" y="65"/>
                    </a:lnTo>
                    <a:lnTo>
                      <a:pt x="844" y="66"/>
                    </a:lnTo>
                    <a:lnTo>
                      <a:pt x="854" y="69"/>
                    </a:lnTo>
                    <a:lnTo>
                      <a:pt x="864" y="71"/>
                    </a:lnTo>
                    <a:lnTo>
                      <a:pt x="875" y="74"/>
                    </a:lnTo>
                    <a:lnTo>
                      <a:pt x="885" y="76"/>
                    </a:lnTo>
                    <a:lnTo>
                      <a:pt x="895" y="79"/>
                    </a:lnTo>
                    <a:lnTo>
                      <a:pt x="905" y="82"/>
                    </a:lnTo>
                    <a:lnTo>
                      <a:pt x="914" y="84"/>
                    </a:lnTo>
                    <a:lnTo>
                      <a:pt x="924" y="87"/>
                    </a:lnTo>
                    <a:lnTo>
                      <a:pt x="933" y="90"/>
                    </a:lnTo>
                    <a:lnTo>
                      <a:pt x="942" y="94"/>
                    </a:lnTo>
                    <a:lnTo>
                      <a:pt x="951" y="95"/>
                    </a:lnTo>
                    <a:lnTo>
                      <a:pt x="960" y="99"/>
                    </a:lnTo>
                    <a:lnTo>
                      <a:pt x="967" y="101"/>
                    </a:lnTo>
                    <a:lnTo>
                      <a:pt x="975" y="105"/>
                    </a:lnTo>
                    <a:lnTo>
                      <a:pt x="981" y="106"/>
                    </a:lnTo>
                    <a:lnTo>
                      <a:pt x="990" y="110"/>
                    </a:lnTo>
                    <a:lnTo>
                      <a:pt x="997" y="113"/>
                    </a:lnTo>
                    <a:lnTo>
                      <a:pt x="1005" y="116"/>
                    </a:lnTo>
                    <a:lnTo>
                      <a:pt x="1013" y="119"/>
                    </a:lnTo>
                    <a:lnTo>
                      <a:pt x="1020" y="123"/>
                    </a:lnTo>
                    <a:lnTo>
                      <a:pt x="1026" y="126"/>
                    </a:lnTo>
                    <a:lnTo>
                      <a:pt x="1034" y="129"/>
                    </a:lnTo>
                    <a:lnTo>
                      <a:pt x="1040" y="133"/>
                    </a:lnTo>
                    <a:lnTo>
                      <a:pt x="1048" y="137"/>
                    </a:lnTo>
                    <a:lnTo>
                      <a:pt x="1055" y="140"/>
                    </a:lnTo>
                    <a:lnTo>
                      <a:pt x="1062" y="144"/>
                    </a:lnTo>
                    <a:lnTo>
                      <a:pt x="1069" y="148"/>
                    </a:lnTo>
                    <a:lnTo>
                      <a:pt x="1076" y="152"/>
                    </a:lnTo>
                    <a:lnTo>
                      <a:pt x="1082" y="155"/>
                    </a:lnTo>
                    <a:lnTo>
                      <a:pt x="1088" y="159"/>
                    </a:lnTo>
                    <a:lnTo>
                      <a:pt x="1094" y="163"/>
                    </a:lnTo>
                    <a:lnTo>
                      <a:pt x="1101" y="167"/>
                    </a:lnTo>
                    <a:lnTo>
                      <a:pt x="1107" y="171"/>
                    </a:lnTo>
                    <a:lnTo>
                      <a:pt x="1113" y="174"/>
                    </a:lnTo>
                    <a:lnTo>
                      <a:pt x="1120" y="178"/>
                    </a:lnTo>
                    <a:lnTo>
                      <a:pt x="1126" y="183"/>
                    </a:lnTo>
                    <a:lnTo>
                      <a:pt x="1131" y="187"/>
                    </a:lnTo>
                    <a:lnTo>
                      <a:pt x="1137" y="191"/>
                    </a:lnTo>
                    <a:lnTo>
                      <a:pt x="1142" y="196"/>
                    </a:lnTo>
                    <a:lnTo>
                      <a:pt x="1149" y="200"/>
                    </a:lnTo>
                    <a:lnTo>
                      <a:pt x="1154" y="205"/>
                    </a:lnTo>
                    <a:lnTo>
                      <a:pt x="1159" y="208"/>
                    </a:lnTo>
                    <a:lnTo>
                      <a:pt x="1165" y="213"/>
                    </a:lnTo>
                    <a:lnTo>
                      <a:pt x="1170" y="218"/>
                    </a:lnTo>
                    <a:lnTo>
                      <a:pt x="1175" y="222"/>
                    </a:lnTo>
                    <a:lnTo>
                      <a:pt x="1180" y="226"/>
                    </a:lnTo>
                    <a:lnTo>
                      <a:pt x="1185" y="231"/>
                    </a:lnTo>
                    <a:lnTo>
                      <a:pt x="1190" y="235"/>
                    </a:lnTo>
                    <a:lnTo>
                      <a:pt x="1194" y="240"/>
                    </a:lnTo>
                    <a:lnTo>
                      <a:pt x="1199" y="245"/>
                    </a:lnTo>
                    <a:lnTo>
                      <a:pt x="1204" y="249"/>
                    </a:lnTo>
                    <a:lnTo>
                      <a:pt x="1209" y="254"/>
                    </a:lnTo>
                    <a:lnTo>
                      <a:pt x="1213" y="259"/>
                    </a:lnTo>
                    <a:lnTo>
                      <a:pt x="1218" y="264"/>
                    </a:lnTo>
                    <a:lnTo>
                      <a:pt x="1222" y="268"/>
                    </a:lnTo>
                    <a:lnTo>
                      <a:pt x="1227" y="273"/>
                    </a:lnTo>
                    <a:lnTo>
                      <a:pt x="1230" y="278"/>
                    </a:lnTo>
                    <a:lnTo>
                      <a:pt x="1234" y="283"/>
                    </a:lnTo>
                    <a:lnTo>
                      <a:pt x="1238" y="288"/>
                    </a:lnTo>
                    <a:lnTo>
                      <a:pt x="1243" y="293"/>
                    </a:lnTo>
                    <a:lnTo>
                      <a:pt x="1246" y="298"/>
                    </a:lnTo>
                    <a:lnTo>
                      <a:pt x="1249" y="303"/>
                    </a:lnTo>
                    <a:lnTo>
                      <a:pt x="1253" y="308"/>
                    </a:lnTo>
                    <a:lnTo>
                      <a:pt x="1257" y="313"/>
                    </a:lnTo>
                    <a:lnTo>
                      <a:pt x="1261" y="318"/>
                    </a:lnTo>
                    <a:lnTo>
                      <a:pt x="1264" y="323"/>
                    </a:lnTo>
                    <a:lnTo>
                      <a:pt x="1267" y="328"/>
                    </a:lnTo>
                    <a:lnTo>
                      <a:pt x="1271" y="333"/>
                    </a:lnTo>
                    <a:lnTo>
                      <a:pt x="1273" y="338"/>
                    </a:lnTo>
                    <a:lnTo>
                      <a:pt x="1277" y="343"/>
                    </a:lnTo>
                    <a:lnTo>
                      <a:pt x="1280" y="348"/>
                    </a:lnTo>
                    <a:lnTo>
                      <a:pt x="1283" y="355"/>
                    </a:lnTo>
                    <a:lnTo>
                      <a:pt x="1285" y="360"/>
                    </a:lnTo>
                    <a:lnTo>
                      <a:pt x="1288" y="365"/>
                    </a:lnTo>
                    <a:lnTo>
                      <a:pt x="1291" y="370"/>
                    </a:lnTo>
                    <a:lnTo>
                      <a:pt x="1295" y="375"/>
                    </a:lnTo>
                    <a:lnTo>
                      <a:pt x="1296" y="380"/>
                    </a:lnTo>
                    <a:lnTo>
                      <a:pt x="1299" y="385"/>
                    </a:lnTo>
                    <a:lnTo>
                      <a:pt x="1301" y="390"/>
                    </a:lnTo>
                    <a:lnTo>
                      <a:pt x="1304" y="396"/>
                    </a:lnTo>
                    <a:lnTo>
                      <a:pt x="1305" y="401"/>
                    </a:lnTo>
                    <a:lnTo>
                      <a:pt x="1307" y="406"/>
                    </a:lnTo>
                    <a:lnTo>
                      <a:pt x="1310" y="411"/>
                    </a:lnTo>
                    <a:lnTo>
                      <a:pt x="1312" y="418"/>
                    </a:lnTo>
                    <a:lnTo>
                      <a:pt x="1315" y="423"/>
                    </a:lnTo>
                    <a:lnTo>
                      <a:pt x="1317" y="428"/>
                    </a:lnTo>
                    <a:lnTo>
                      <a:pt x="1319" y="433"/>
                    </a:lnTo>
                    <a:lnTo>
                      <a:pt x="1321" y="439"/>
                    </a:lnTo>
                    <a:lnTo>
                      <a:pt x="1324" y="444"/>
                    </a:lnTo>
                    <a:lnTo>
                      <a:pt x="1326" y="449"/>
                    </a:lnTo>
                    <a:lnTo>
                      <a:pt x="1329" y="455"/>
                    </a:lnTo>
                    <a:lnTo>
                      <a:pt x="1331" y="460"/>
                    </a:lnTo>
                    <a:lnTo>
                      <a:pt x="1333" y="465"/>
                    </a:lnTo>
                    <a:lnTo>
                      <a:pt x="1335" y="470"/>
                    </a:lnTo>
                    <a:lnTo>
                      <a:pt x="1336" y="476"/>
                    </a:lnTo>
                    <a:lnTo>
                      <a:pt x="1339" y="482"/>
                    </a:lnTo>
                    <a:lnTo>
                      <a:pt x="1340" y="487"/>
                    </a:lnTo>
                    <a:lnTo>
                      <a:pt x="1343" y="492"/>
                    </a:lnTo>
                    <a:lnTo>
                      <a:pt x="1344" y="497"/>
                    </a:lnTo>
                    <a:lnTo>
                      <a:pt x="1346" y="502"/>
                    </a:lnTo>
                    <a:lnTo>
                      <a:pt x="1348" y="507"/>
                    </a:lnTo>
                    <a:lnTo>
                      <a:pt x="1350" y="512"/>
                    </a:lnTo>
                    <a:lnTo>
                      <a:pt x="1351" y="517"/>
                    </a:lnTo>
                    <a:lnTo>
                      <a:pt x="1354" y="522"/>
                    </a:lnTo>
                    <a:lnTo>
                      <a:pt x="1355" y="527"/>
                    </a:lnTo>
                    <a:lnTo>
                      <a:pt x="1356" y="532"/>
                    </a:lnTo>
                    <a:lnTo>
                      <a:pt x="1359" y="537"/>
                    </a:lnTo>
                    <a:lnTo>
                      <a:pt x="1360" y="542"/>
                    </a:lnTo>
                    <a:lnTo>
                      <a:pt x="1361" y="546"/>
                    </a:lnTo>
                    <a:lnTo>
                      <a:pt x="1363" y="550"/>
                    </a:lnTo>
                    <a:lnTo>
                      <a:pt x="1364" y="555"/>
                    </a:lnTo>
                    <a:lnTo>
                      <a:pt x="1365" y="559"/>
                    </a:lnTo>
                    <a:lnTo>
                      <a:pt x="1367" y="562"/>
                    </a:lnTo>
                    <a:lnTo>
                      <a:pt x="1368" y="566"/>
                    </a:lnTo>
                    <a:lnTo>
                      <a:pt x="1369" y="570"/>
                    </a:lnTo>
                    <a:lnTo>
                      <a:pt x="1372" y="575"/>
                    </a:lnTo>
                    <a:lnTo>
                      <a:pt x="1372" y="578"/>
                    </a:lnTo>
                    <a:lnTo>
                      <a:pt x="1373" y="581"/>
                    </a:lnTo>
                    <a:lnTo>
                      <a:pt x="1374" y="585"/>
                    </a:lnTo>
                    <a:lnTo>
                      <a:pt x="1375" y="589"/>
                    </a:lnTo>
                    <a:lnTo>
                      <a:pt x="1377" y="595"/>
                    </a:lnTo>
                    <a:lnTo>
                      <a:pt x="1379" y="602"/>
                    </a:lnTo>
                    <a:lnTo>
                      <a:pt x="1380" y="607"/>
                    </a:lnTo>
                    <a:lnTo>
                      <a:pt x="1383" y="612"/>
                    </a:lnTo>
                    <a:lnTo>
                      <a:pt x="1384" y="615"/>
                    </a:lnTo>
                    <a:lnTo>
                      <a:pt x="1385" y="619"/>
                    </a:lnTo>
                    <a:lnTo>
                      <a:pt x="1387" y="624"/>
                    </a:lnTo>
                    <a:lnTo>
                      <a:pt x="1387" y="625"/>
                    </a:lnTo>
                    <a:lnTo>
                      <a:pt x="1322" y="807"/>
                    </a:lnTo>
                    <a:lnTo>
                      <a:pt x="1201" y="932"/>
                    </a:lnTo>
                    <a:lnTo>
                      <a:pt x="1200" y="933"/>
                    </a:lnTo>
                    <a:lnTo>
                      <a:pt x="1196" y="935"/>
                    </a:lnTo>
                    <a:lnTo>
                      <a:pt x="1194" y="937"/>
                    </a:lnTo>
                    <a:lnTo>
                      <a:pt x="1190" y="939"/>
                    </a:lnTo>
                    <a:lnTo>
                      <a:pt x="1186" y="942"/>
                    </a:lnTo>
                    <a:lnTo>
                      <a:pt x="1183" y="944"/>
                    </a:lnTo>
                    <a:lnTo>
                      <a:pt x="1178" y="947"/>
                    </a:lnTo>
                    <a:lnTo>
                      <a:pt x="1174" y="951"/>
                    </a:lnTo>
                    <a:lnTo>
                      <a:pt x="1167" y="954"/>
                    </a:lnTo>
                    <a:lnTo>
                      <a:pt x="1162" y="958"/>
                    </a:lnTo>
                    <a:lnTo>
                      <a:pt x="1155" y="962"/>
                    </a:lnTo>
                    <a:lnTo>
                      <a:pt x="1149" y="966"/>
                    </a:lnTo>
                    <a:lnTo>
                      <a:pt x="1142" y="969"/>
                    </a:lnTo>
                    <a:lnTo>
                      <a:pt x="1136" y="973"/>
                    </a:lnTo>
                    <a:lnTo>
                      <a:pt x="1131" y="976"/>
                    </a:lnTo>
                    <a:lnTo>
                      <a:pt x="1127" y="977"/>
                    </a:lnTo>
                    <a:lnTo>
                      <a:pt x="1123" y="980"/>
                    </a:lnTo>
                    <a:lnTo>
                      <a:pt x="1120" y="981"/>
                    </a:lnTo>
                    <a:lnTo>
                      <a:pt x="1116" y="983"/>
                    </a:lnTo>
                    <a:lnTo>
                      <a:pt x="1112" y="985"/>
                    </a:lnTo>
                    <a:lnTo>
                      <a:pt x="1108" y="987"/>
                    </a:lnTo>
                    <a:lnTo>
                      <a:pt x="1104" y="988"/>
                    </a:lnTo>
                    <a:lnTo>
                      <a:pt x="1099" y="990"/>
                    </a:lnTo>
                    <a:lnTo>
                      <a:pt x="1096" y="992"/>
                    </a:lnTo>
                    <a:lnTo>
                      <a:pt x="1091" y="993"/>
                    </a:lnTo>
                    <a:lnTo>
                      <a:pt x="1087" y="996"/>
                    </a:lnTo>
                    <a:lnTo>
                      <a:pt x="1083" y="997"/>
                    </a:lnTo>
                    <a:lnTo>
                      <a:pt x="1078" y="998"/>
                    </a:lnTo>
                    <a:lnTo>
                      <a:pt x="1074" y="1001"/>
                    </a:lnTo>
                    <a:lnTo>
                      <a:pt x="1070" y="1002"/>
                    </a:lnTo>
                    <a:lnTo>
                      <a:pt x="1065" y="1004"/>
                    </a:lnTo>
                    <a:lnTo>
                      <a:pt x="1060" y="1005"/>
                    </a:lnTo>
                    <a:lnTo>
                      <a:pt x="1057" y="1006"/>
                    </a:lnTo>
                    <a:lnTo>
                      <a:pt x="1052" y="1009"/>
                    </a:lnTo>
                    <a:lnTo>
                      <a:pt x="1047" y="1009"/>
                    </a:lnTo>
                    <a:lnTo>
                      <a:pt x="1043" y="1011"/>
                    </a:lnTo>
                    <a:lnTo>
                      <a:pt x="1038" y="1011"/>
                    </a:lnTo>
                    <a:lnTo>
                      <a:pt x="1034" y="1014"/>
                    </a:lnTo>
                    <a:lnTo>
                      <a:pt x="1029" y="1014"/>
                    </a:lnTo>
                    <a:lnTo>
                      <a:pt x="1024" y="1015"/>
                    </a:lnTo>
                    <a:lnTo>
                      <a:pt x="1020" y="1015"/>
                    </a:lnTo>
                    <a:lnTo>
                      <a:pt x="1015" y="1016"/>
                    </a:lnTo>
                    <a:lnTo>
                      <a:pt x="1010" y="1016"/>
                    </a:lnTo>
                    <a:lnTo>
                      <a:pt x="1006" y="1017"/>
                    </a:lnTo>
                    <a:lnTo>
                      <a:pt x="1001" y="1017"/>
                    </a:lnTo>
                    <a:lnTo>
                      <a:pt x="997" y="1019"/>
                    </a:lnTo>
                    <a:lnTo>
                      <a:pt x="992" y="1017"/>
                    </a:lnTo>
                    <a:lnTo>
                      <a:pt x="987" y="1017"/>
                    </a:lnTo>
                    <a:lnTo>
                      <a:pt x="982" y="1017"/>
                    </a:lnTo>
                    <a:lnTo>
                      <a:pt x="979" y="1017"/>
                    </a:lnTo>
                    <a:lnTo>
                      <a:pt x="973" y="1017"/>
                    </a:lnTo>
                    <a:lnTo>
                      <a:pt x="968" y="1017"/>
                    </a:lnTo>
                    <a:lnTo>
                      <a:pt x="963" y="1017"/>
                    </a:lnTo>
                    <a:lnTo>
                      <a:pt x="958" y="1017"/>
                    </a:lnTo>
                    <a:lnTo>
                      <a:pt x="952" y="1016"/>
                    </a:lnTo>
                    <a:lnTo>
                      <a:pt x="947" y="1016"/>
                    </a:lnTo>
                    <a:lnTo>
                      <a:pt x="942" y="1015"/>
                    </a:lnTo>
                    <a:lnTo>
                      <a:pt x="937" y="1015"/>
                    </a:lnTo>
                    <a:lnTo>
                      <a:pt x="931" y="1015"/>
                    </a:lnTo>
                    <a:lnTo>
                      <a:pt x="926" y="1014"/>
                    </a:lnTo>
                    <a:lnTo>
                      <a:pt x="919" y="1014"/>
                    </a:lnTo>
                    <a:lnTo>
                      <a:pt x="914" y="1014"/>
                    </a:lnTo>
                    <a:lnTo>
                      <a:pt x="908" y="1012"/>
                    </a:lnTo>
                    <a:lnTo>
                      <a:pt x="903" y="1011"/>
                    </a:lnTo>
                    <a:lnTo>
                      <a:pt x="897" y="1011"/>
                    </a:lnTo>
                    <a:lnTo>
                      <a:pt x="892" y="1010"/>
                    </a:lnTo>
                    <a:lnTo>
                      <a:pt x="885" y="1009"/>
                    </a:lnTo>
                    <a:lnTo>
                      <a:pt x="880" y="1009"/>
                    </a:lnTo>
                    <a:lnTo>
                      <a:pt x="874" y="1007"/>
                    </a:lnTo>
                    <a:lnTo>
                      <a:pt x="869" y="1007"/>
                    </a:lnTo>
                    <a:lnTo>
                      <a:pt x="864" y="1006"/>
                    </a:lnTo>
                    <a:lnTo>
                      <a:pt x="858" y="1005"/>
                    </a:lnTo>
                    <a:lnTo>
                      <a:pt x="853" y="1004"/>
                    </a:lnTo>
                    <a:lnTo>
                      <a:pt x="846" y="1004"/>
                    </a:lnTo>
                    <a:lnTo>
                      <a:pt x="841" y="1002"/>
                    </a:lnTo>
                    <a:lnTo>
                      <a:pt x="836" y="1001"/>
                    </a:lnTo>
                    <a:lnTo>
                      <a:pt x="831" y="1001"/>
                    </a:lnTo>
                    <a:lnTo>
                      <a:pt x="826" y="1000"/>
                    </a:lnTo>
                    <a:lnTo>
                      <a:pt x="820" y="998"/>
                    </a:lnTo>
                    <a:lnTo>
                      <a:pt x="815" y="997"/>
                    </a:lnTo>
                    <a:lnTo>
                      <a:pt x="810" y="996"/>
                    </a:lnTo>
                    <a:lnTo>
                      <a:pt x="805" y="996"/>
                    </a:lnTo>
                    <a:lnTo>
                      <a:pt x="800" y="995"/>
                    </a:lnTo>
                    <a:lnTo>
                      <a:pt x="796" y="993"/>
                    </a:lnTo>
                    <a:lnTo>
                      <a:pt x="791" y="992"/>
                    </a:lnTo>
                    <a:lnTo>
                      <a:pt x="787" y="992"/>
                    </a:lnTo>
                    <a:lnTo>
                      <a:pt x="782" y="991"/>
                    </a:lnTo>
                    <a:lnTo>
                      <a:pt x="777" y="990"/>
                    </a:lnTo>
                    <a:lnTo>
                      <a:pt x="773" y="988"/>
                    </a:lnTo>
                    <a:lnTo>
                      <a:pt x="769" y="988"/>
                    </a:lnTo>
                    <a:lnTo>
                      <a:pt x="766" y="987"/>
                    </a:lnTo>
                    <a:lnTo>
                      <a:pt x="762" y="987"/>
                    </a:lnTo>
                    <a:lnTo>
                      <a:pt x="758" y="986"/>
                    </a:lnTo>
                    <a:lnTo>
                      <a:pt x="756" y="986"/>
                    </a:lnTo>
                    <a:lnTo>
                      <a:pt x="748" y="983"/>
                    </a:lnTo>
                    <a:lnTo>
                      <a:pt x="743" y="982"/>
                    </a:lnTo>
                    <a:lnTo>
                      <a:pt x="738" y="981"/>
                    </a:lnTo>
                    <a:lnTo>
                      <a:pt x="734" y="981"/>
                    </a:lnTo>
                    <a:lnTo>
                      <a:pt x="730" y="980"/>
                    </a:lnTo>
                    <a:lnTo>
                      <a:pt x="729" y="980"/>
                    </a:lnTo>
                    <a:lnTo>
                      <a:pt x="727" y="980"/>
                    </a:lnTo>
                    <a:lnTo>
                      <a:pt x="579" y="886"/>
                    </a:lnTo>
                    <a:lnTo>
                      <a:pt x="447" y="730"/>
                    </a:lnTo>
                    <a:lnTo>
                      <a:pt x="284" y="557"/>
                    </a:lnTo>
                    <a:lnTo>
                      <a:pt x="10" y="457"/>
                    </a:lnTo>
                    <a:close/>
                  </a:path>
                </a:pathLst>
              </a:custGeom>
              <a:solidFill>
                <a:srgbClr val="E8D9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Freeform 93"/>
              <p:cNvSpPr>
                <a:spLocks noChangeAspect="1"/>
              </p:cNvSpPr>
              <p:nvPr/>
            </p:nvSpPr>
            <p:spPr bwMode="auto">
              <a:xfrm>
                <a:off x="5165" y="4129"/>
                <a:ext cx="134" cy="100"/>
              </a:xfrm>
              <a:custGeom>
                <a:avLst/>
                <a:gdLst>
                  <a:gd name="T0" fmla="*/ 36 w 1427"/>
                  <a:gd name="T1" fmla="*/ 1 h 1056"/>
                  <a:gd name="T2" fmla="*/ 31 w 1427"/>
                  <a:gd name="T3" fmla="*/ 3 h 1056"/>
                  <a:gd name="T4" fmla="*/ 25 w 1427"/>
                  <a:gd name="T5" fmla="*/ 5 h 1056"/>
                  <a:gd name="T6" fmla="*/ 18 w 1427"/>
                  <a:gd name="T7" fmla="*/ 8 h 1056"/>
                  <a:gd name="T8" fmla="*/ 12 w 1427"/>
                  <a:gd name="T9" fmla="*/ 12 h 1056"/>
                  <a:gd name="T10" fmla="*/ 8 w 1427"/>
                  <a:gd name="T11" fmla="*/ 16 h 1056"/>
                  <a:gd name="T12" fmla="*/ 3 w 1427"/>
                  <a:gd name="T13" fmla="*/ 23 h 1056"/>
                  <a:gd name="T14" fmla="*/ 1 w 1427"/>
                  <a:gd name="T15" fmla="*/ 29 h 1056"/>
                  <a:gd name="T16" fmla="*/ 0 w 1427"/>
                  <a:gd name="T17" fmla="*/ 35 h 1056"/>
                  <a:gd name="T18" fmla="*/ 0 w 1427"/>
                  <a:gd name="T19" fmla="*/ 39 h 1056"/>
                  <a:gd name="T20" fmla="*/ 1 w 1427"/>
                  <a:gd name="T21" fmla="*/ 45 h 1056"/>
                  <a:gd name="T22" fmla="*/ 5 w 1427"/>
                  <a:gd name="T23" fmla="*/ 47 h 1056"/>
                  <a:gd name="T24" fmla="*/ 10 w 1427"/>
                  <a:gd name="T25" fmla="*/ 50 h 1056"/>
                  <a:gd name="T26" fmla="*/ 17 w 1427"/>
                  <a:gd name="T27" fmla="*/ 53 h 1056"/>
                  <a:gd name="T28" fmla="*/ 25 w 1427"/>
                  <a:gd name="T29" fmla="*/ 57 h 1056"/>
                  <a:gd name="T30" fmla="*/ 32 w 1427"/>
                  <a:gd name="T31" fmla="*/ 62 h 1056"/>
                  <a:gd name="T32" fmla="*/ 39 w 1427"/>
                  <a:gd name="T33" fmla="*/ 68 h 1056"/>
                  <a:gd name="T34" fmla="*/ 46 w 1427"/>
                  <a:gd name="T35" fmla="*/ 76 h 1056"/>
                  <a:gd name="T36" fmla="*/ 54 w 1427"/>
                  <a:gd name="T37" fmla="*/ 85 h 1056"/>
                  <a:gd name="T38" fmla="*/ 64 w 1427"/>
                  <a:gd name="T39" fmla="*/ 92 h 1056"/>
                  <a:gd name="T40" fmla="*/ 75 w 1427"/>
                  <a:gd name="T41" fmla="*/ 98 h 1056"/>
                  <a:gd name="T42" fmla="*/ 89 w 1427"/>
                  <a:gd name="T43" fmla="*/ 100 h 1056"/>
                  <a:gd name="T44" fmla="*/ 104 w 1427"/>
                  <a:gd name="T45" fmla="*/ 98 h 1056"/>
                  <a:gd name="T46" fmla="*/ 116 w 1427"/>
                  <a:gd name="T47" fmla="*/ 93 h 1056"/>
                  <a:gd name="T48" fmla="*/ 124 w 1427"/>
                  <a:gd name="T49" fmla="*/ 86 h 1056"/>
                  <a:gd name="T50" fmla="*/ 130 w 1427"/>
                  <a:gd name="T51" fmla="*/ 79 h 1056"/>
                  <a:gd name="T52" fmla="*/ 133 w 1427"/>
                  <a:gd name="T53" fmla="*/ 72 h 1056"/>
                  <a:gd name="T54" fmla="*/ 132 w 1427"/>
                  <a:gd name="T55" fmla="*/ 68 h 1056"/>
                  <a:gd name="T56" fmla="*/ 129 w 1427"/>
                  <a:gd name="T57" fmla="*/ 72 h 1056"/>
                  <a:gd name="T58" fmla="*/ 126 w 1427"/>
                  <a:gd name="T59" fmla="*/ 78 h 1056"/>
                  <a:gd name="T60" fmla="*/ 121 w 1427"/>
                  <a:gd name="T61" fmla="*/ 83 h 1056"/>
                  <a:gd name="T62" fmla="*/ 116 w 1427"/>
                  <a:gd name="T63" fmla="*/ 87 h 1056"/>
                  <a:gd name="T64" fmla="*/ 110 w 1427"/>
                  <a:gd name="T65" fmla="*/ 90 h 1056"/>
                  <a:gd name="T66" fmla="*/ 104 w 1427"/>
                  <a:gd name="T67" fmla="*/ 93 h 1056"/>
                  <a:gd name="T68" fmla="*/ 99 w 1427"/>
                  <a:gd name="T69" fmla="*/ 94 h 1056"/>
                  <a:gd name="T70" fmla="*/ 93 w 1427"/>
                  <a:gd name="T71" fmla="*/ 95 h 1056"/>
                  <a:gd name="T72" fmla="*/ 86 w 1427"/>
                  <a:gd name="T73" fmla="*/ 94 h 1056"/>
                  <a:gd name="T74" fmla="*/ 79 w 1427"/>
                  <a:gd name="T75" fmla="*/ 93 h 1056"/>
                  <a:gd name="T76" fmla="*/ 71 w 1427"/>
                  <a:gd name="T77" fmla="*/ 89 h 1056"/>
                  <a:gd name="T78" fmla="*/ 63 w 1427"/>
                  <a:gd name="T79" fmla="*/ 85 h 1056"/>
                  <a:gd name="T80" fmla="*/ 56 w 1427"/>
                  <a:gd name="T81" fmla="*/ 79 h 1056"/>
                  <a:gd name="T82" fmla="*/ 50 w 1427"/>
                  <a:gd name="T83" fmla="*/ 73 h 1056"/>
                  <a:gd name="T84" fmla="*/ 44 w 1427"/>
                  <a:gd name="T85" fmla="*/ 66 h 1056"/>
                  <a:gd name="T86" fmla="*/ 36 w 1427"/>
                  <a:gd name="T87" fmla="*/ 58 h 1056"/>
                  <a:gd name="T88" fmla="*/ 28 w 1427"/>
                  <a:gd name="T89" fmla="*/ 53 h 1056"/>
                  <a:gd name="T90" fmla="*/ 19 w 1427"/>
                  <a:gd name="T91" fmla="*/ 48 h 1056"/>
                  <a:gd name="T92" fmla="*/ 12 w 1427"/>
                  <a:gd name="T93" fmla="*/ 45 h 1056"/>
                  <a:gd name="T94" fmla="*/ 7 w 1427"/>
                  <a:gd name="T95" fmla="*/ 43 h 1056"/>
                  <a:gd name="T96" fmla="*/ 5 w 1427"/>
                  <a:gd name="T97" fmla="*/ 38 h 1056"/>
                  <a:gd name="T98" fmla="*/ 6 w 1427"/>
                  <a:gd name="T99" fmla="*/ 32 h 1056"/>
                  <a:gd name="T100" fmla="*/ 7 w 1427"/>
                  <a:gd name="T101" fmla="*/ 25 h 1056"/>
                  <a:gd name="T102" fmla="*/ 13 w 1427"/>
                  <a:gd name="T103" fmla="*/ 18 h 1056"/>
                  <a:gd name="T104" fmla="*/ 17 w 1427"/>
                  <a:gd name="T105" fmla="*/ 15 h 1056"/>
                  <a:gd name="T106" fmla="*/ 22 w 1427"/>
                  <a:gd name="T107" fmla="*/ 12 h 1056"/>
                  <a:gd name="T108" fmla="*/ 28 w 1427"/>
                  <a:gd name="T109" fmla="*/ 9 h 1056"/>
                  <a:gd name="T110" fmla="*/ 35 w 1427"/>
                  <a:gd name="T111" fmla="*/ 6 h 1056"/>
                  <a:gd name="T112" fmla="*/ 42 w 1427"/>
                  <a:gd name="T113" fmla="*/ 4 h 1056"/>
                  <a:gd name="T114" fmla="*/ 48 w 1427"/>
                  <a:gd name="T115" fmla="*/ 2 h 1056"/>
                  <a:gd name="T116" fmla="*/ 52 w 1427"/>
                  <a:gd name="T117" fmla="*/ 1 h 105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427"/>
                  <a:gd name="T178" fmla="*/ 0 h 1056"/>
                  <a:gd name="T179" fmla="*/ 1427 w 1427"/>
                  <a:gd name="T180" fmla="*/ 1056 h 105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427" h="1056">
                    <a:moveTo>
                      <a:pt x="428" y="0"/>
                    </a:moveTo>
                    <a:lnTo>
                      <a:pt x="427" y="0"/>
                    </a:lnTo>
                    <a:lnTo>
                      <a:pt x="424" y="0"/>
                    </a:lnTo>
                    <a:lnTo>
                      <a:pt x="422" y="0"/>
                    </a:lnTo>
                    <a:lnTo>
                      <a:pt x="419" y="1"/>
                    </a:lnTo>
                    <a:lnTo>
                      <a:pt x="415" y="2"/>
                    </a:lnTo>
                    <a:lnTo>
                      <a:pt x="410" y="4"/>
                    </a:lnTo>
                    <a:lnTo>
                      <a:pt x="404" y="5"/>
                    </a:lnTo>
                    <a:lnTo>
                      <a:pt x="398" y="7"/>
                    </a:lnTo>
                    <a:lnTo>
                      <a:pt x="394" y="9"/>
                    </a:lnTo>
                    <a:lnTo>
                      <a:pt x="390" y="10"/>
                    </a:lnTo>
                    <a:lnTo>
                      <a:pt x="386" y="10"/>
                    </a:lnTo>
                    <a:lnTo>
                      <a:pt x="383" y="12"/>
                    </a:lnTo>
                    <a:lnTo>
                      <a:pt x="378" y="14"/>
                    </a:lnTo>
                    <a:lnTo>
                      <a:pt x="374" y="15"/>
                    </a:lnTo>
                    <a:lnTo>
                      <a:pt x="370" y="16"/>
                    </a:lnTo>
                    <a:lnTo>
                      <a:pt x="365" y="17"/>
                    </a:lnTo>
                    <a:lnTo>
                      <a:pt x="360" y="19"/>
                    </a:lnTo>
                    <a:lnTo>
                      <a:pt x="355" y="21"/>
                    </a:lnTo>
                    <a:lnTo>
                      <a:pt x="350" y="23"/>
                    </a:lnTo>
                    <a:lnTo>
                      <a:pt x="346" y="24"/>
                    </a:lnTo>
                    <a:lnTo>
                      <a:pt x="341" y="26"/>
                    </a:lnTo>
                    <a:lnTo>
                      <a:pt x="336" y="28"/>
                    </a:lnTo>
                    <a:lnTo>
                      <a:pt x="331" y="30"/>
                    </a:lnTo>
                    <a:lnTo>
                      <a:pt x="326" y="33"/>
                    </a:lnTo>
                    <a:lnTo>
                      <a:pt x="320" y="34"/>
                    </a:lnTo>
                    <a:lnTo>
                      <a:pt x="315" y="36"/>
                    </a:lnTo>
                    <a:lnTo>
                      <a:pt x="308" y="38"/>
                    </a:lnTo>
                    <a:lnTo>
                      <a:pt x="303" y="40"/>
                    </a:lnTo>
                    <a:lnTo>
                      <a:pt x="297" y="41"/>
                    </a:lnTo>
                    <a:lnTo>
                      <a:pt x="292" y="44"/>
                    </a:lnTo>
                    <a:lnTo>
                      <a:pt x="286" y="46"/>
                    </a:lnTo>
                    <a:lnTo>
                      <a:pt x="281" y="49"/>
                    </a:lnTo>
                    <a:lnTo>
                      <a:pt x="274" y="51"/>
                    </a:lnTo>
                    <a:lnTo>
                      <a:pt x="269" y="54"/>
                    </a:lnTo>
                    <a:lnTo>
                      <a:pt x="263" y="55"/>
                    </a:lnTo>
                    <a:lnTo>
                      <a:pt x="257" y="59"/>
                    </a:lnTo>
                    <a:lnTo>
                      <a:pt x="252" y="60"/>
                    </a:lnTo>
                    <a:lnTo>
                      <a:pt x="245" y="64"/>
                    </a:lnTo>
                    <a:lnTo>
                      <a:pt x="240" y="67"/>
                    </a:lnTo>
                    <a:lnTo>
                      <a:pt x="234" y="70"/>
                    </a:lnTo>
                    <a:lnTo>
                      <a:pt x="228" y="72"/>
                    </a:lnTo>
                    <a:lnTo>
                      <a:pt x="223" y="75"/>
                    </a:lnTo>
                    <a:lnTo>
                      <a:pt x="216" y="77"/>
                    </a:lnTo>
                    <a:lnTo>
                      <a:pt x="211" y="80"/>
                    </a:lnTo>
                    <a:lnTo>
                      <a:pt x="205" y="83"/>
                    </a:lnTo>
                    <a:lnTo>
                      <a:pt x="200" y="87"/>
                    </a:lnTo>
                    <a:lnTo>
                      <a:pt x="194" y="89"/>
                    </a:lnTo>
                    <a:lnTo>
                      <a:pt x="189" y="93"/>
                    </a:lnTo>
                    <a:lnTo>
                      <a:pt x="184" y="96"/>
                    </a:lnTo>
                    <a:lnTo>
                      <a:pt x="177" y="99"/>
                    </a:lnTo>
                    <a:lnTo>
                      <a:pt x="172" y="102"/>
                    </a:lnTo>
                    <a:lnTo>
                      <a:pt x="167" y="106"/>
                    </a:lnTo>
                    <a:lnTo>
                      <a:pt x="162" y="109"/>
                    </a:lnTo>
                    <a:lnTo>
                      <a:pt x="158" y="112"/>
                    </a:lnTo>
                    <a:lnTo>
                      <a:pt x="153" y="116"/>
                    </a:lnTo>
                    <a:lnTo>
                      <a:pt x="148" y="120"/>
                    </a:lnTo>
                    <a:lnTo>
                      <a:pt x="143" y="122"/>
                    </a:lnTo>
                    <a:lnTo>
                      <a:pt x="138" y="126"/>
                    </a:lnTo>
                    <a:lnTo>
                      <a:pt x="133" y="128"/>
                    </a:lnTo>
                    <a:lnTo>
                      <a:pt x="131" y="132"/>
                    </a:lnTo>
                    <a:lnTo>
                      <a:pt x="126" y="136"/>
                    </a:lnTo>
                    <a:lnTo>
                      <a:pt x="121" y="138"/>
                    </a:lnTo>
                    <a:lnTo>
                      <a:pt x="118" y="142"/>
                    </a:lnTo>
                    <a:lnTo>
                      <a:pt x="114" y="146"/>
                    </a:lnTo>
                    <a:lnTo>
                      <a:pt x="109" y="149"/>
                    </a:lnTo>
                    <a:lnTo>
                      <a:pt x="105" y="152"/>
                    </a:lnTo>
                    <a:lnTo>
                      <a:pt x="102" y="155"/>
                    </a:lnTo>
                    <a:lnTo>
                      <a:pt x="99" y="159"/>
                    </a:lnTo>
                    <a:lnTo>
                      <a:pt x="95" y="161"/>
                    </a:lnTo>
                    <a:lnTo>
                      <a:pt x="92" y="165"/>
                    </a:lnTo>
                    <a:lnTo>
                      <a:pt x="88" y="167"/>
                    </a:lnTo>
                    <a:lnTo>
                      <a:pt x="85" y="171"/>
                    </a:lnTo>
                    <a:lnTo>
                      <a:pt x="79" y="177"/>
                    </a:lnTo>
                    <a:lnTo>
                      <a:pt x="73" y="184"/>
                    </a:lnTo>
                    <a:lnTo>
                      <a:pt x="68" y="190"/>
                    </a:lnTo>
                    <a:lnTo>
                      <a:pt x="63" y="196"/>
                    </a:lnTo>
                    <a:lnTo>
                      <a:pt x="58" y="203"/>
                    </a:lnTo>
                    <a:lnTo>
                      <a:pt x="53" y="209"/>
                    </a:lnTo>
                    <a:lnTo>
                      <a:pt x="49" y="215"/>
                    </a:lnTo>
                    <a:lnTo>
                      <a:pt x="45" y="222"/>
                    </a:lnTo>
                    <a:lnTo>
                      <a:pt x="41" y="227"/>
                    </a:lnTo>
                    <a:lnTo>
                      <a:pt x="37" y="233"/>
                    </a:lnTo>
                    <a:lnTo>
                      <a:pt x="35" y="238"/>
                    </a:lnTo>
                    <a:lnTo>
                      <a:pt x="31" y="244"/>
                    </a:lnTo>
                    <a:lnTo>
                      <a:pt x="29" y="249"/>
                    </a:lnTo>
                    <a:lnTo>
                      <a:pt x="26" y="256"/>
                    </a:lnTo>
                    <a:lnTo>
                      <a:pt x="24" y="261"/>
                    </a:lnTo>
                    <a:lnTo>
                      <a:pt x="22" y="267"/>
                    </a:lnTo>
                    <a:lnTo>
                      <a:pt x="20" y="273"/>
                    </a:lnTo>
                    <a:lnTo>
                      <a:pt x="17" y="278"/>
                    </a:lnTo>
                    <a:lnTo>
                      <a:pt x="16" y="285"/>
                    </a:lnTo>
                    <a:lnTo>
                      <a:pt x="15" y="290"/>
                    </a:lnTo>
                    <a:lnTo>
                      <a:pt x="12" y="296"/>
                    </a:lnTo>
                    <a:lnTo>
                      <a:pt x="11" y="301"/>
                    </a:lnTo>
                    <a:lnTo>
                      <a:pt x="10" y="307"/>
                    </a:lnTo>
                    <a:lnTo>
                      <a:pt x="8" y="312"/>
                    </a:lnTo>
                    <a:lnTo>
                      <a:pt x="7" y="317"/>
                    </a:lnTo>
                    <a:lnTo>
                      <a:pt x="6" y="324"/>
                    </a:lnTo>
                    <a:lnTo>
                      <a:pt x="5" y="330"/>
                    </a:lnTo>
                    <a:lnTo>
                      <a:pt x="3" y="336"/>
                    </a:lnTo>
                    <a:lnTo>
                      <a:pt x="2" y="343"/>
                    </a:lnTo>
                    <a:lnTo>
                      <a:pt x="1" y="349"/>
                    </a:lnTo>
                    <a:lnTo>
                      <a:pt x="1" y="353"/>
                    </a:lnTo>
                    <a:lnTo>
                      <a:pt x="1" y="355"/>
                    </a:lnTo>
                    <a:lnTo>
                      <a:pt x="1" y="359"/>
                    </a:lnTo>
                    <a:lnTo>
                      <a:pt x="1" y="363"/>
                    </a:lnTo>
                    <a:lnTo>
                      <a:pt x="0" y="367"/>
                    </a:lnTo>
                    <a:lnTo>
                      <a:pt x="0" y="370"/>
                    </a:lnTo>
                    <a:lnTo>
                      <a:pt x="0" y="373"/>
                    </a:lnTo>
                    <a:lnTo>
                      <a:pt x="0" y="377"/>
                    </a:lnTo>
                    <a:lnTo>
                      <a:pt x="0" y="380"/>
                    </a:lnTo>
                    <a:lnTo>
                      <a:pt x="0" y="384"/>
                    </a:lnTo>
                    <a:lnTo>
                      <a:pt x="0" y="387"/>
                    </a:lnTo>
                    <a:lnTo>
                      <a:pt x="0" y="390"/>
                    </a:lnTo>
                    <a:lnTo>
                      <a:pt x="0" y="394"/>
                    </a:lnTo>
                    <a:lnTo>
                      <a:pt x="0" y="398"/>
                    </a:lnTo>
                    <a:lnTo>
                      <a:pt x="0" y="401"/>
                    </a:lnTo>
                    <a:lnTo>
                      <a:pt x="0" y="404"/>
                    </a:lnTo>
                    <a:lnTo>
                      <a:pt x="0" y="408"/>
                    </a:lnTo>
                    <a:lnTo>
                      <a:pt x="1" y="412"/>
                    </a:lnTo>
                    <a:lnTo>
                      <a:pt x="1" y="416"/>
                    </a:lnTo>
                    <a:lnTo>
                      <a:pt x="2" y="419"/>
                    </a:lnTo>
                    <a:lnTo>
                      <a:pt x="2" y="426"/>
                    </a:lnTo>
                    <a:lnTo>
                      <a:pt x="3" y="432"/>
                    </a:lnTo>
                    <a:lnTo>
                      <a:pt x="3" y="438"/>
                    </a:lnTo>
                    <a:lnTo>
                      <a:pt x="6" y="445"/>
                    </a:lnTo>
                    <a:lnTo>
                      <a:pt x="7" y="450"/>
                    </a:lnTo>
                    <a:lnTo>
                      <a:pt x="8" y="456"/>
                    </a:lnTo>
                    <a:lnTo>
                      <a:pt x="10" y="461"/>
                    </a:lnTo>
                    <a:lnTo>
                      <a:pt x="12" y="467"/>
                    </a:lnTo>
                    <a:lnTo>
                      <a:pt x="15" y="471"/>
                    </a:lnTo>
                    <a:lnTo>
                      <a:pt x="16" y="476"/>
                    </a:lnTo>
                    <a:lnTo>
                      <a:pt x="19" y="480"/>
                    </a:lnTo>
                    <a:lnTo>
                      <a:pt x="21" y="484"/>
                    </a:lnTo>
                    <a:lnTo>
                      <a:pt x="24" y="486"/>
                    </a:lnTo>
                    <a:lnTo>
                      <a:pt x="27" y="490"/>
                    </a:lnTo>
                    <a:lnTo>
                      <a:pt x="31" y="493"/>
                    </a:lnTo>
                    <a:lnTo>
                      <a:pt x="35" y="495"/>
                    </a:lnTo>
                    <a:lnTo>
                      <a:pt x="37" y="496"/>
                    </a:lnTo>
                    <a:lnTo>
                      <a:pt x="43" y="498"/>
                    </a:lnTo>
                    <a:lnTo>
                      <a:pt x="45" y="499"/>
                    </a:lnTo>
                    <a:lnTo>
                      <a:pt x="49" y="500"/>
                    </a:lnTo>
                    <a:lnTo>
                      <a:pt x="53" y="501"/>
                    </a:lnTo>
                    <a:lnTo>
                      <a:pt x="56" y="504"/>
                    </a:lnTo>
                    <a:lnTo>
                      <a:pt x="59" y="505"/>
                    </a:lnTo>
                    <a:lnTo>
                      <a:pt x="63" y="506"/>
                    </a:lnTo>
                    <a:lnTo>
                      <a:pt x="68" y="508"/>
                    </a:lnTo>
                    <a:lnTo>
                      <a:pt x="71" y="510"/>
                    </a:lnTo>
                    <a:lnTo>
                      <a:pt x="75" y="511"/>
                    </a:lnTo>
                    <a:lnTo>
                      <a:pt x="80" y="514"/>
                    </a:lnTo>
                    <a:lnTo>
                      <a:pt x="85" y="515"/>
                    </a:lnTo>
                    <a:lnTo>
                      <a:pt x="92" y="518"/>
                    </a:lnTo>
                    <a:lnTo>
                      <a:pt x="97" y="520"/>
                    </a:lnTo>
                    <a:lnTo>
                      <a:pt x="102" y="522"/>
                    </a:lnTo>
                    <a:lnTo>
                      <a:pt x="107" y="524"/>
                    </a:lnTo>
                    <a:lnTo>
                      <a:pt x="113" y="527"/>
                    </a:lnTo>
                    <a:lnTo>
                      <a:pt x="118" y="528"/>
                    </a:lnTo>
                    <a:lnTo>
                      <a:pt x="124" y="530"/>
                    </a:lnTo>
                    <a:lnTo>
                      <a:pt x="131" y="533"/>
                    </a:lnTo>
                    <a:lnTo>
                      <a:pt x="137" y="537"/>
                    </a:lnTo>
                    <a:lnTo>
                      <a:pt x="142" y="539"/>
                    </a:lnTo>
                    <a:lnTo>
                      <a:pt x="148" y="542"/>
                    </a:lnTo>
                    <a:lnTo>
                      <a:pt x="155" y="544"/>
                    </a:lnTo>
                    <a:lnTo>
                      <a:pt x="162" y="548"/>
                    </a:lnTo>
                    <a:lnTo>
                      <a:pt x="168" y="550"/>
                    </a:lnTo>
                    <a:lnTo>
                      <a:pt x="175" y="554"/>
                    </a:lnTo>
                    <a:lnTo>
                      <a:pt x="181" y="557"/>
                    </a:lnTo>
                    <a:lnTo>
                      <a:pt x="189" y="561"/>
                    </a:lnTo>
                    <a:lnTo>
                      <a:pt x="195" y="563"/>
                    </a:lnTo>
                    <a:lnTo>
                      <a:pt x="202" y="567"/>
                    </a:lnTo>
                    <a:lnTo>
                      <a:pt x="209" y="569"/>
                    </a:lnTo>
                    <a:lnTo>
                      <a:pt x="216" y="573"/>
                    </a:lnTo>
                    <a:lnTo>
                      <a:pt x="223" y="577"/>
                    </a:lnTo>
                    <a:lnTo>
                      <a:pt x="229" y="581"/>
                    </a:lnTo>
                    <a:lnTo>
                      <a:pt x="237" y="585"/>
                    </a:lnTo>
                    <a:lnTo>
                      <a:pt x="244" y="588"/>
                    </a:lnTo>
                    <a:lnTo>
                      <a:pt x="250" y="592"/>
                    </a:lnTo>
                    <a:lnTo>
                      <a:pt x="257" y="596"/>
                    </a:lnTo>
                    <a:lnTo>
                      <a:pt x="264" y="600"/>
                    </a:lnTo>
                    <a:lnTo>
                      <a:pt x="271" y="603"/>
                    </a:lnTo>
                    <a:lnTo>
                      <a:pt x="278" y="607"/>
                    </a:lnTo>
                    <a:lnTo>
                      <a:pt x="284" y="611"/>
                    </a:lnTo>
                    <a:lnTo>
                      <a:pt x="292" y="616"/>
                    </a:lnTo>
                    <a:lnTo>
                      <a:pt x="298" y="620"/>
                    </a:lnTo>
                    <a:lnTo>
                      <a:pt x="305" y="624"/>
                    </a:lnTo>
                    <a:lnTo>
                      <a:pt x="311" y="629"/>
                    </a:lnTo>
                    <a:lnTo>
                      <a:pt x="317" y="632"/>
                    </a:lnTo>
                    <a:lnTo>
                      <a:pt x="325" y="637"/>
                    </a:lnTo>
                    <a:lnTo>
                      <a:pt x="330" y="641"/>
                    </a:lnTo>
                    <a:lnTo>
                      <a:pt x="336" y="646"/>
                    </a:lnTo>
                    <a:lnTo>
                      <a:pt x="342" y="651"/>
                    </a:lnTo>
                    <a:lnTo>
                      <a:pt x="349" y="656"/>
                    </a:lnTo>
                    <a:lnTo>
                      <a:pt x="354" y="660"/>
                    </a:lnTo>
                    <a:lnTo>
                      <a:pt x="360" y="665"/>
                    </a:lnTo>
                    <a:lnTo>
                      <a:pt x="365" y="670"/>
                    </a:lnTo>
                    <a:lnTo>
                      <a:pt x="371" y="675"/>
                    </a:lnTo>
                    <a:lnTo>
                      <a:pt x="376" y="680"/>
                    </a:lnTo>
                    <a:lnTo>
                      <a:pt x="381" y="685"/>
                    </a:lnTo>
                    <a:lnTo>
                      <a:pt x="386" y="690"/>
                    </a:lnTo>
                    <a:lnTo>
                      <a:pt x="391" y="695"/>
                    </a:lnTo>
                    <a:lnTo>
                      <a:pt x="398" y="702"/>
                    </a:lnTo>
                    <a:lnTo>
                      <a:pt x="404" y="709"/>
                    </a:lnTo>
                    <a:lnTo>
                      <a:pt x="410" y="716"/>
                    </a:lnTo>
                    <a:lnTo>
                      <a:pt x="417" y="723"/>
                    </a:lnTo>
                    <a:lnTo>
                      <a:pt x="422" y="729"/>
                    </a:lnTo>
                    <a:lnTo>
                      <a:pt x="428" y="737"/>
                    </a:lnTo>
                    <a:lnTo>
                      <a:pt x="434" y="745"/>
                    </a:lnTo>
                    <a:lnTo>
                      <a:pt x="441" y="752"/>
                    </a:lnTo>
                    <a:lnTo>
                      <a:pt x="447" y="758"/>
                    </a:lnTo>
                    <a:lnTo>
                      <a:pt x="454" y="766"/>
                    </a:lnTo>
                    <a:lnTo>
                      <a:pt x="461" y="774"/>
                    </a:lnTo>
                    <a:lnTo>
                      <a:pt x="467" y="781"/>
                    </a:lnTo>
                    <a:lnTo>
                      <a:pt x="473" y="789"/>
                    </a:lnTo>
                    <a:lnTo>
                      <a:pt x="481" y="796"/>
                    </a:lnTo>
                    <a:lnTo>
                      <a:pt x="487" y="804"/>
                    </a:lnTo>
                    <a:lnTo>
                      <a:pt x="495" y="811"/>
                    </a:lnTo>
                    <a:lnTo>
                      <a:pt x="501" y="819"/>
                    </a:lnTo>
                    <a:lnTo>
                      <a:pt x="507" y="826"/>
                    </a:lnTo>
                    <a:lnTo>
                      <a:pt x="515" y="834"/>
                    </a:lnTo>
                    <a:lnTo>
                      <a:pt x="522" y="842"/>
                    </a:lnTo>
                    <a:lnTo>
                      <a:pt x="529" y="849"/>
                    </a:lnTo>
                    <a:lnTo>
                      <a:pt x="536" y="857"/>
                    </a:lnTo>
                    <a:lnTo>
                      <a:pt x="544" y="864"/>
                    </a:lnTo>
                    <a:lnTo>
                      <a:pt x="551" y="872"/>
                    </a:lnTo>
                    <a:lnTo>
                      <a:pt x="559" y="878"/>
                    </a:lnTo>
                    <a:lnTo>
                      <a:pt x="567" y="886"/>
                    </a:lnTo>
                    <a:lnTo>
                      <a:pt x="574" y="893"/>
                    </a:lnTo>
                    <a:lnTo>
                      <a:pt x="583" y="901"/>
                    </a:lnTo>
                    <a:lnTo>
                      <a:pt x="591" y="908"/>
                    </a:lnTo>
                    <a:lnTo>
                      <a:pt x="598" y="915"/>
                    </a:lnTo>
                    <a:lnTo>
                      <a:pt x="607" y="922"/>
                    </a:lnTo>
                    <a:lnTo>
                      <a:pt x="616" y="930"/>
                    </a:lnTo>
                    <a:lnTo>
                      <a:pt x="623" y="936"/>
                    </a:lnTo>
                    <a:lnTo>
                      <a:pt x="632" y="942"/>
                    </a:lnTo>
                    <a:lnTo>
                      <a:pt x="640" y="949"/>
                    </a:lnTo>
                    <a:lnTo>
                      <a:pt x="650" y="955"/>
                    </a:lnTo>
                    <a:lnTo>
                      <a:pt x="659" y="961"/>
                    </a:lnTo>
                    <a:lnTo>
                      <a:pt x="667" y="968"/>
                    </a:lnTo>
                    <a:lnTo>
                      <a:pt x="677" y="973"/>
                    </a:lnTo>
                    <a:lnTo>
                      <a:pt x="686" y="979"/>
                    </a:lnTo>
                    <a:lnTo>
                      <a:pt x="696" y="984"/>
                    </a:lnTo>
                    <a:lnTo>
                      <a:pt x="705" y="990"/>
                    </a:lnTo>
                    <a:lnTo>
                      <a:pt x="714" y="995"/>
                    </a:lnTo>
                    <a:lnTo>
                      <a:pt x="725" y="1000"/>
                    </a:lnTo>
                    <a:lnTo>
                      <a:pt x="734" y="1005"/>
                    </a:lnTo>
                    <a:lnTo>
                      <a:pt x="745" y="1010"/>
                    </a:lnTo>
                    <a:lnTo>
                      <a:pt x="756" y="1014"/>
                    </a:lnTo>
                    <a:lnTo>
                      <a:pt x="767" y="1019"/>
                    </a:lnTo>
                    <a:lnTo>
                      <a:pt x="778" y="1023"/>
                    </a:lnTo>
                    <a:lnTo>
                      <a:pt x="788" y="1027"/>
                    </a:lnTo>
                    <a:lnTo>
                      <a:pt x="800" y="1031"/>
                    </a:lnTo>
                    <a:lnTo>
                      <a:pt x="812" y="1034"/>
                    </a:lnTo>
                    <a:lnTo>
                      <a:pt x="824" y="1037"/>
                    </a:lnTo>
                    <a:lnTo>
                      <a:pt x="835" y="1041"/>
                    </a:lnTo>
                    <a:lnTo>
                      <a:pt x="848" y="1043"/>
                    </a:lnTo>
                    <a:lnTo>
                      <a:pt x="860" y="1046"/>
                    </a:lnTo>
                    <a:lnTo>
                      <a:pt x="871" y="1048"/>
                    </a:lnTo>
                    <a:lnTo>
                      <a:pt x="884" y="1049"/>
                    </a:lnTo>
                    <a:lnTo>
                      <a:pt x="898" y="1051"/>
                    </a:lnTo>
                    <a:lnTo>
                      <a:pt x="911" y="1053"/>
                    </a:lnTo>
                    <a:lnTo>
                      <a:pt x="924" y="1053"/>
                    </a:lnTo>
                    <a:lnTo>
                      <a:pt x="937" y="1055"/>
                    </a:lnTo>
                    <a:lnTo>
                      <a:pt x="951" y="1055"/>
                    </a:lnTo>
                    <a:lnTo>
                      <a:pt x="966" y="1056"/>
                    </a:lnTo>
                    <a:lnTo>
                      <a:pt x="979" y="1055"/>
                    </a:lnTo>
                    <a:lnTo>
                      <a:pt x="992" y="1053"/>
                    </a:lnTo>
                    <a:lnTo>
                      <a:pt x="1005" y="1052"/>
                    </a:lnTo>
                    <a:lnTo>
                      <a:pt x="1020" y="1052"/>
                    </a:lnTo>
                    <a:lnTo>
                      <a:pt x="1033" y="1049"/>
                    </a:lnTo>
                    <a:lnTo>
                      <a:pt x="1045" y="1048"/>
                    </a:lnTo>
                    <a:lnTo>
                      <a:pt x="1058" y="1046"/>
                    </a:lnTo>
                    <a:lnTo>
                      <a:pt x="1071" y="1043"/>
                    </a:lnTo>
                    <a:lnTo>
                      <a:pt x="1082" y="1041"/>
                    </a:lnTo>
                    <a:lnTo>
                      <a:pt x="1094" y="1037"/>
                    </a:lnTo>
                    <a:lnTo>
                      <a:pt x="1106" y="1034"/>
                    </a:lnTo>
                    <a:lnTo>
                      <a:pt x="1118" y="1031"/>
                    </a:lnTo>
                    <a:lnTo>
                      <a:pt x="1130" y="1027"/>
                    </a:lnTo>
                    <a:lnTo>
                      <a:pt x="1141" y="1023"/>
                    </a:lnTo>
                    <a:lnTo>
                      <a:pt x="1151" y="1019"/>
                    </a:lnTo>
                    <a:lnTo>
                      <a:pt x="1162" y="1015"/>
                    </a:lnTo>
                    <a:lnTo>
                      <a:pt x="1173" y="1010"/>
                    </a:lnTo>
                    <a:lnTo>
                      <a:pt x="1183" y="1007"/>
                    </a:lnTo>
                    <a:lnTo>
                      <a:pt x="1193" y="1002"/>
                    </a:lnTo>
                    <a:lnTo>
                      <a:pt x="1203" y="997"/>
                    </a:lnTo>
                    <a:lnTo>
                      <a:pt x="1213" y="992"/>
                    </a:lnTo>
                    <a:lnTo>
                      <a:pt x="1222" y="986"/>
                    </a:lnTo>
                    <a:lnTo>
                      <a:pt x="1232" y="980"/>
                    </a:lnTo>
                    <a:lnTo>
                      <a:pt x="1241" y="975"/>
                    </a:lnTo>
                    <a:lnTo>
                      <a:pt x="1249" y="969"/>
                    </a:lnTo>
                    <a:lnTo>
                      <a:pt x="1258" y="964"/>
                    </a:lnTo>
                    <a:lnTo>
                      <a:pt x="1266" y="958"/>
                    </a:lnTo>
                    <a:lnTo>
                      <a:pt x="1275" y="952"/>
                    </a:lnTo>
                    <a:lnTo>
                      <a:pt x="1282" y="946"/>
                    </a:lnTo>
                    <a:lnTo>
                      <a:pt x="1290" y="940"/>
                    </a:lnTo>
                    <a:lnTo>
                      <a:pt x="1297" y="934"/>
                    </a:lnTo>
                    <a:lnTo>
                      <a:pt x="1306" y="927"/>
                    </a:lnTo>
                    <a:lnTo>
                      <a:pt x="1312" y="921"/>
                    </a:lnTo>
                    <a:lnTo>
                      <a:pt x="1319" y="915"/>
                    </a:lnTo>
                    <a:lnTo>
                      <a:pt x="1325" y="907"/>
                    </a:lnTo>
                    <a:lnTo>
                      <a:pt x="1331" y="901"/>
                    </a:lnTo>
                    <a:lnTo>
                      <a:pt x="1338" y="895"/>
                    </a:lnTo>
                    <a:lnTo>
                      <a:pt x="1344" y="888"/>
                    </a:lnTo>
                    <a:lnTo>
                      <a:pt x="1349" y="882"/>
                    </a:lnTo>
                    <a:lnTo>
                      <a:pt x="1355" y="876"/>
                    </a:lnTo>
                    <a:lnTo>
                      <a:pt x="1360" y="868"/>
                    </a:lnTo>
                    <a:lnTo>
                      <a:pt x="1365" y="862"/>
                    </a:lnTo>
                    <a:lnTo>
                      <a:pt x="1370" y="855"/>
                    </a:lnTo>
                    <a:lnTo>
                      <a:pt x="1375" y="849"/>
                    </a:lnTo>
                    <a:lnTo>
                      <a:pt x="1380" y="842"/>
                    </a:lnTo>
                    <a:lnTo>
                      <a:pt x="1384" y="835"/>
                    </a:lnTo>
                    <a:lnTo>
                      <a:pt x="1388" y="830"/>
                    </a:lnTo>
                    <a:lnTo>
                      <a:pt x="1393" y="824"/>
                    </a:lnTo>
                    <a:lnTo>
                      <a:pt x="1396" y="816"/>
                    </a:lnTo>
                    <a:lnTo>
                      <a:pt x="1399" y="810"/>
                    </a:lnTo>
                    <a:lnTo>
                      <a:pt x="1403" y="805"/>
                    </a:lnTo>
                    <a:lnTo>
                      <a:pt x="1406" y="799"/>
                    </a:lnTo>
                    <a:lnTo>
                      <a:pt x="1408" y="792"/>
                    </a:lnTo>
                    <a:lnTo>
                      <a:pt x="1411" y="787"/>
                    </a:lnTo>
                    <a:lnTo>
                      <a:pt x="1413" y="781"/>
                    </a:lnTo>
                    <a:lnTo>
                      <a:pt x="1416" y="776"/>
                    </a:lnTo>
                    <a:lnTo>
                      <a:pt x="1417" y="771"/>
                    </a:lnTo>
                    <a:lnTo>
                      <a:pt x="1419" y="766"/>
                    </a:lnTo>
                    <a:lnTo>
                      <a:pt x="1421" y="761"/>
                    </a:lnTo>
                    <a:lnTo>
                      <a:pt x="1423" y="756"/>
                    </a:lnTo>
                    <a:lnTo>
                      <a:pt x="1423" y="751"/>
                    </a:lnTo>
                    <a:lnTo>
                      <a:pt x="1425" y="747"/>
                    </a:lnTo>
                    <a:lnTo>
                      <a:pt x="1426" y="743"/>
                    </a:lnTo>
                    <a:lnTo>
                      <a:pt x="1427" y="740"/>
                    </a:lnTo>
                    <a:lnTo>
                      <a:pt x="1418" y="685"/>
                    </a:lnTo>
                    <a:lnTo>
                      <a:pt x="1417" y="687"/>
                    </a:lnTo>
                    <a:lnTo>
                      <a:pt x="1414" y="692"/>
                    </a:lnTo>
                    <a:lnTo>
                      <a:pt x="1412" y="695"/>
                    </a:lnTo>
                    <a:lnTo>
                      <a:pt x="1411" y="700"/>
                    </a:lnTo>
                    <a:lnTo>
                      <a:pt x="1407" y="705"/>
                    </a:lnTo>
                    <a:lnTo>
                      <a:pt x="1404" y="713"/>
                    </a:lnTo>
                    <a:lnTo>
                      <a:pt x="1403" y="716"/>
                    </a:lnTo>
                    <a:lnTo>
                      <a:pt x="1401" y="718"/>
                    </a:lnTo>
                    <a:lnTo>
                      <a:pt x="1399" y="722"/>
                    </a:lnTo>
                    <a:lnTo>
                      <a:pt x="1397" y="726"/>
                    </a:lnTo>
                    <a:lnTo>
                      <a:pt x="1396" y="729"/>
                    </a:lnTo>
                    <a:lnTo>
                      <a:pt x="1393" y="733"/>
                    </a:lnTo>
                    <a:lnTo>
                      <a:pt x="1392" y="738"/>
                    </a:lnTo>
                    <a:lnTo>
                      <a:pt x="1389" y="742"/>
                    </a:lnTo>
                    <a:lnTo>
                      <a:pt x="1387" y="746"/>
                    </a:lnTo>
                    <a:lnTo>
                      <a:pt x="1384" y="751"/>
                    </a:lnTo>
                    <a:lnTo>
                      <a:pt x="1382" y="755"/>
                    </a:lnTo>
                    <a:lnTo>
                      <a:pt x="1379" y="760"/>
                    </a:lnTo>
                    <a:lnTo>
                      <a:pt x="1377" y="763"/>
                    </a:lnTo>
                    <a:lnTo>
                      <a:pt x="1374" y="768"/>
                    </a:lnTo>
                    <a:lnTo>
                      <a:pt x="1372" y="774"/>
                    </a:lnTo>
                    <a:lnTo>
                      <a:pt x="1369" y="780"/>
                    </a:lnTo>
                    <a:lnTo>
                      <a:pt x="1365" y="784"/>
                    </a:lnTo>
                    <a:lnTo>
                      <a:pt x="1362" y="789"/>
                    </a:lnTo>
                    <a:lnTo>
                      <a:pt x="1359" y="792"/>
                    </a:lnTo>
                    <a:lnTo>
                      <a:pt x="1355" y="797"/>
                    </a:lnTo>
                    <a:lnTo>
                      <a:pt x="1351" y="803"/>
                    </a:lnTo>
                    <a:lnTo>
                      <a:pt x="1349" y="808"/>
                    </a:lnTo>
                    <a:lnTo>
                      <a:pt x="1345" y="813"/>
                    </a:lnTo>
                    <a:lnTo>
                      <a:pt x="1341" y="819"/>
                    </a:lnTo>
                    <a:lnTo>
                      <a:pt x="1338" y="823"/>
                    </a:lnTo>
                    <a:lnTo>
                      <a:pt x="1334" y="828"/>
                    </a:lnTo>
                    <a:lnTo>
                      <a:pt x="1330" y="833"/>
                    </a:lnTo>
                    <a:lnTo>
                      <a:pt x="1326" y="838"/>
                    </a:lnTo>
                    <a:lnTo>
                      <a:pt x="1321" y="842"/>
                    </a:lnTo>
                    <a:lnTo>
                      <a:pt x="1319" y="848"/>
                    </a:lnTo>
                    <a:lnTo>
                      <a:pt x="1314" y="852"/>
                    </a:lnTo>
                    <a:lnTo>
                      <a:pt x="1311" y="858"/>
                    </a:lnTo>
                    <a:lnTo>
                      <a:pt x="1306" y="862"/>
                    </a:lnTo>
                    <a:lnTo>
                      <a:pt x="1301" y="867"/>
                    </a:lnTo>
                    <a:lnTo>
                      <a:pt x="1296" y="871"/>
                    </a:lnTo>
                    <a:lnTo>
                      <a:pt x="1292" y="876"/>
                    </a:lnTo>
                    <a:lnTo>
                      <a:pt x="1287" y="879"/>
                    </a:lnTo>
                    <a:lnTo>
                      <a:pt x="1283" y="884"/>
                    </a:lnTo>
                    <a:lnTo>
                      <a:pt x="1278" y="888"/>
                    </a:lnTo>
                    <a:lnTo>
                      <a:pt x="1275" y="893"/>
                    </a:lnTo>
                    <a:lnTo>
                      <a:pt x="1268" y="897"/>
                    </a:lnTo>
                    <a:lnTo>
                      <a:pt x="1265" y="901"/>
                    </a:lnTo>
                    <a:lnTo>
                      <a:pt x="1258" y="905"/>
                    </a:lnTo>
                    <a:lnTo>
                      <a:pt x="1254" y="908"/>
                    </a:lnTo>
                    <a:lnTo>
                      <a:pt x="1248" y="912"/>
                    </a:lnTo>
                    <a:lnTo>
                      <a:pt x="1243" y="916"/>
                    </a:lnTo>
                    <a:lnTo>
                      <a:pt x="1238" y="920"/>
                    </a:lnTo>
                    <a:lnTo>
                      <a:pt x="1233" y="923"/>
                    </a:lnTo>
                    <a:lnTo>
                      <a:pt x="1228" y="926"/>
                    </a:lnTo>
                    <a:lnTo>
                      <a:pt x="1222" y="929"/>
                    </a:lnTo>
                    <a:lnTo>
                      <a:pt x="1217" y="931"/>
                    </a:lnTo>
                    <a:lnTo>
                      <a:pt x="1212" y="935"/>
                    </a:lnTo>
                    <a:lnTo>
                      <a:pt x="1205" y="937"/>
                    </a:lnTo>
                    <a:lnTo>
                      <a:pt x="1200" y="940"/>
                    </a:lnTo>
                    <a:lnTo>
                      <a:pt x="1195" y="942"/>
                    </a:lnTo>
                    <a:lnTo>
                      <a:pt x="1190" y="945"/>
                    </a:lnTo>
                    <a:lnTo>
                      <a:pt x="1185" y="947"/>
                    </a:lnTo>
                    <a:lnTo>
                      <a:pt x="1180" y="950"/>
                    </a:lnTo>
                    <a:lnTo>
                      <a:pt x="1175" y="952"/>
                    </a:lnTo>
                    <a:lnTo>
                      <a:pt x="1170" y="955"/>
                    </a:lnTo>
                    <a:lnTo>
                      <a:pt x="1165" y="956"/>
                    </a:lnTo>
                    <a:lnTo>
                      <a:pt x="1160" y="959"/>
                    </a:lnTo>
                    <a:lnTo>
                      <a:pt x="1155" y="961"/>
                    </a:lnTo>
                    <a:lnTo>
                      <a:pt x="1151" y="964"/>
                    </a:lnTo>
                    <a:lnTo>
                      <a:pt x="1145" y="965"/>
                    </a:lnTo>
                    <a:lnTo>
                      <a:pt x="1141" y="968"/>
                    </a:lnTo>
                    <a:lnTo>
                      <a:pt x="1135" y="969"/>
                    </a:lnTo>
                    <a:lnTo>
                      <a:pt x="1131" y="971"/>
                    </a:lnTo>
                    <a:lnTo>
                      <a:pt x="1126" y="973"/>
                    </a:lnTo>
                    <a:lnTo>
                      <a:pt x="1121" y="975"/>
                    </a:lnTo>
                    <a:lnTo>
                      <a:pt x="1116" y="976"/>
                    </a:lnTo>
                    <a:lnTo>
                      <a:pt x="1112" y="979"/>
                    </a:lnTo>
                    <a:lnTo>
                      <a:pt x="1106" y="980"/>
                    </a:lnTo>
                    <a:lnTo>
                      <a:pt x="1102" y="981"/>
                    </a:lnTo>
                    <a:lnTo>
                      <a:pt x="1097" y="983"/>
                    </a:lnTo>
                    <a:lnTo>
                      <a:pt x="1092" y="984"/>
                    </a:lnTo>
                    <a:lnTo>
                      <a:pt x="1087" y="985"/>
                    </a:lnTo>
                    <a:lnTo>
                      <a:pt x="1082" y="986"/>
                    </a:lnTo>
                    <a:lnTo>
                      <a:pt x="1077" y="988"/>
                    </a:lnTo>
                    <a:lnTo>
                      <a:pt x="1073" y="989"/>
                    </a:lnTo>
                    <a:lnTo>
                      <a:pt x="1067" y="990"/>
                    </a:lnTo>
                    <a:lnTo>
                      <a:pt x="1062" y="990"/>
                    </a:lnTo>
                    <a:lnTo>
                      <a:pt x="1057" y="992"/>
                    </a:lnTo>
                    <a:lnTo>
                      <a:pt x="1052" y="993"/>
                    </a:lnTo>
                    <a:lnTo>
                      <a:pt x="1047" y="993"/>
                    </a:lnTo>
                    <a:lnTo>
                      <a:pt x="1042" y="994"/>
                    </a:lnTo>
                    <a:lnTo>
                      <a:pt x="1036" y="994"/>
                    </a:lnTo>
                    <a:lnTo>
                      <a:pt x="1033" y="995"/>
                    </a:lnTo>
                    <a:lnTo>
                      <a:pt x="1026" y="995"/>
                    </a:lnTo>
                    <a:lnTo>
                      <a:pt x="1021" y="995"/>
                    </a:lnTo>
                    <a:lnTo>
                      <a:pt x="1016" y="997"/>
                    </a:lnTo>
                    <a:lnTo>
                      <a:pt x="1010" y="997"/>
                    </a:lnTo>
                    <a:lnTo>
                      <a:pt x="1005" y="997"/>
                    </a:lnTo>
                    <a:lnTo>
                      <a:pt x="1000" y="997"/>
                    </a:lnTo>
                    <a:lnTo>
                      <a:pt x="994" y="997"/>
                    </a:lnTo>
                    <a:lnTo>
                      <a:pt x="990" y="998"/>
                    </a:lnTo>
                    <a:lnTo>
                      <a:pt x="984" y="997"/>
                    </a:lnTo>
                    <a:lnTo>
                      <a:pt x="977" y="997"/>
                    </a:lnTo>
                    <a:lnTo>
                      <a:pt x="972" y="997"/>
                    </a:lnTo>
                    <a:lnTo>
                      <a:pt x="966" y="997"/>
                    </a:lnTo>
                    <a:lnTo>
                      <a:pt x="960" y="997"/>
                    </a:lnTo>
                    <a:lnTo>
                      <a:pt x="955" y="997"/>
                    </a:lnTo>
                    <a:lnTo>
                      <a:pt x="948" y="995"/>
                    </a:lnTo>
                    <a:lnTo>
                      <a:pt x="943" y="995"/>
                    </a:lnTo>
                    <a:lnTo>
                      <a:pt x="936" y="995"/>
                    </a:lnTo>
                    <a:lnTo>
                      <a:pt x="931" y="994"/>
                    </a:lnTo>
                    <a:lnTo>
                      <a:pt x="923" y="994"/>
                    </a:lnTo>
                    <a:lnTo>
                      <a:pt x="918" y="994"/>
                    </a:lnTo>
                    <a:lnTo>
                      <a:pt x="911" y="993"/>
                    </a:lnTo>
                    <a:lnTo>
                      <a:pt x="904" y="992"/>
                    </a:lnTo>
                    <a:lnTo>
                      <a:pt x="898" y="992"/>
                    </a:lnTo>
                    <a:lnTo>
                      <a:pt x="892" y="990"/>
                    </a:lnTo>
                    <a:lnTo>
                      <a:pt x="884" y="989"/>
                    </a:lnTo>
                    <a:lnTo>
                      <a:pt x="876" y="988"/>
                    </a:lnTo>
                    <a:lnTo>
                      <a:pt x="870" y="986"/>
                    </a:lnTo>
                    <a:lnTo>
                      <a:pt x="864" y="985"/>
                    </a:lnTo>
                    <a:lnTo>
                      <a:pt x="856" y="983"/>
                    </a:lnTo>
                    <a:lnTo>
                      <a:pt x="849" y="981"/>
                    </a:lnTo>
                    <a:lnTo>
                      <a:pt x="842" y="979"/>
                    </a:lnTo>
                    <a:lnTo>
                      <a:pt x="836" y="978"/>
                    </a:lnTo>
                    <a:lnTo>
                      <a:pt x="829" y="975"/>
                    </a:lnTo>
                    <a:lnTo>
                      <a:pt x="822" y="973"/>
                    </a:lnTo>
                    <a:lnTo>
                      <a:pt x="815" y="970"/>
                    </a:lnTo>
                    <a:lnTo>
                      <a:pt x="808" y="969"/>
                    </a:lnTo>
                    <a:lnTo>
                      <a:pt x="801" y="965"/>
                    </a:lnTo>
                    <a:lnTo>
                      <a:pt x="795" y="963"/>
                    </a:lnTo>
                    <a:lnTo>
                      <a:pt x="787" y="960"/>
                    </a:lnTo>
                    <a:lnTo>
                      <a:pt x="781" y="958"/>
                    </a:lnTo>
                    <a:lnTo>
                      <a:pt x="773" y="954"/>
                    </a:lnTo>
                    <a:lnTo>
                      <a:pt x="767" y="951"/>
                    </a:lnTo>
                    <a:lnTo>
                      <a:pt x="759" y="947"/>
                    </a:lnTo>
                    <a:lnTo>
                      <a:pt x="753" y="945"/>
                    </a:lnTo>
                    <a:lnTo>
                      <a:pt x="747" y="941"/>
                    </a:lnTo>
                    <a:lnTo>
                      <a:pt x="739" y="937"/>
                    </a:lnTo>
                    <a:lnTo>
                      <a:pt x="733" y="934"/>
                    </a:lnTo>
                    <a:lnTo>
                      <a:pt x="727" y="930"/>
                    </a:lnTo>
                    <a:lnTo>
                      <a:pt x="719" y="926"/>
                    </a:lnTo>
                    <a:lnTo>
                      <a:pt x="714" y="922"/>
                    </a:lnTo>
                    <a:lnTo>
                      <a:pt x="706" y="917"/>
                    </a:lnTo>
                    <a:lnTo>
                      <a:pt x="700" y="913"/>
                    </a:lnTo>
                    <a:lnTo>
                      <a:pt x="694" y="910"/>
                    </a:lnTo>
                    <a:lnTo>
                      <a:pt x="688" y="905"/>
                    </a:lnTo>
                    <a:lnTo>
                      <a:pt x="680" y="901"/>
                    </a:lnTo>
                    <a:lnTo>
                      <a:pt x="675" y="897"/>
                    </a:lnTo>
                    <a:lnTo>
                      <a:pt x="667" y="892"/>
                    </a:lnTo>
                    <a:lnTo>
                      <a:pt x="661" y="887"/>
                    </a:lnTo>
                    <a:lnTo>
                      <a:pt x="655" y="882"/>
                    </a:lnTo>
                    <a:lnTo>
                      <a:pt x="648" y="877"/>
                    </a:lnTo>
                    <a:lnTo>
                      <a:pt x="642" y="872"/>
                    </a:lnTo>
                    <a:lnTo>
                      <a:pt x="636" y="867"/>
                    </a:lnTo>
                    <a:lnTo>
                      <a:pt x="630" y="862"/>
                    </a:lnTo>
                    <a:lnTo>
                      <a:pt x="623" y="858"/>
                    </a:lnTo>
                    <a:lnTo>
                      <a:pt x="617" y="852"/>
                    </a:lnTo>
                    <a:lnTo>
                      <a:pt x="611" y="847"/>
                    </a:lnTo>
                    <a:lnTo>
                      <a:pt x="604" y="842"/>
                    </a:lnTo>
                    <a:lnTo>
                      <a:pt x="598" y="837"/>
                    </a:lnTo>
                    <a:lnTo>
                      <a:pt x="592" y="830"/>
                    </a:lnTo>
                    <a:lnTo>
                      <a:pt x="587" y="825"/>
                    </a:lnTo>
                    <a:lnTo>
                      <a:pt x="580" y="820"/>
                    </a:lnTo>
                    <a:lnTo>
                      <a:pt x="575" y="815"/>
                    </a:lnTo>
                    <a:lnTo>
                      <a:pt x="569" y="809"/>
                    </a:lnTo>
                    <a:lnTo>
                      <a:pt x="563" y="803"/>
                    </a:lnTo>
                    <a:lnTo>
                      <a:pt x="558" y="797"/>
                    </a:lnTo>
                    <a:lnTo>
                      <a:pt x="551" y="791"/>
                    </a:lnTo>
                    <a:lnTo>
                      <a:pt x="546" y="785"/>
                    </a:lnTo>
                    <a:lnTo>
                      <a:pt x="540" y="780"/>
                    </a:lnTo>
                    <a:lnTo>
                      <a:pt x="535" y="775"/>
                    </a:lnTo>
                    <a:lnTo>
                      <a:pt x="530" y="768"/>
                    </a:lnTo>
                    <a:lnTo>
                      <a:pt x="525" y="762"/>
                    </a:lnTo>
                    <a:lnTo>
                      <a:pt x="519" y="756"/>
                    </a:lnTo>
                    <a:lnTo>
                      <a:pt x="514" y="750"/>
                    </a:lnTo>
                    <a:lnTo>
                      <a:pt x="509" y="745"/>
                    </a:lnTo>
                    <a:lnTo>
                      <a:pt x="504" y="738"/>
                    </a:lnTo>
                    <a:lnTo>
                      <a:pt x="499" y="732"/>
                    </a:lnTo>
                    <a:lnTo>
                      <a:pt x="494" y="726"/>
                    </a:lnTo>
                    <a:lnTo>
                      <a:pt x="490" y="721"/>
                    </a:lnTo>
                    <a:lnTo>
                      <a:pt x="483" y="713"/>
                    </a:lnTo>
                    <a:lnTo>
                      <a:pt x="477" y="705"/>
                    </a:lnTo>
                    <a:lnTo>
                      <a:pt x="471" y="698"/>
                    </a:lnTo>
                    <a:lnTo>
                      <a:pt x="465" y="692"/>
                    </a:lnTo>
                    <a:lnTo>
                      <a:pt x="458" y="684"/>
                    </a:lnTo>
                    <a:lnTo>
                      <a:pt x="452" y="678"/>
                    </a:lnTo>
                    <a:lnTo>
                      <a:pt x="446" y="671"/>
                    </a:lnTo>
                    <a:lnTo>
                      <a:pt x="439" y="665"/>
                    </a:lnTo>
                    <a:lnTo>
                      <a:pt x="433" y="658"/>
                    </a:lnTo>
                    <a:lnTo>
                      <a:pt x="425" y="651"/>
                    </a:lnTo>
                    <a:lnTo>
                      <a:pt x="418" y="645"/>
                    </a:lnTo>
                    <a:lnTo>
                      <a:pt x="412" y="640"/>
                    </a:lnTo>
                    <a:lnTo>
                      <a:pt x="404" y="634"/>
                    </a:lnTo>
                    <a:lnTo>
                      <a:pt x="398" y="629"/>
                    </a:lnTo>
                    <a:lnTo>
                      <a:pt x="390" y="622"/>
                    </a:lnTo>
                    <a:lnTo>
                      <a:pt x="384" y="617"/>
                    </a:lnTo>
                    <a:lnTo>
                      <a:pt x="376" y="611"/>
                    </a:lnTo>
                    <a:lnTo>
                      <a:pt x="369" y="606"/>
                    </a:lnTo>
                    <a:lnTo>
                      <a:pt x="361" y="600"/>
                    </a:lnTo>
                    <a:lnTo>
                      <a:pt x="354" y="595"/>
                    </a:lnTo>
                    <a:lnTo>
                      <a:pt x="346" y="590"/>
                    </a:lnTo>
                    <a:lnTo>
                      <a:pt x="339" y="585"/>
                    </a:lnTo>
                    <a:lnTo>
                      <a:pt x="331" y="579"/>
                    </a:lnTo>
                    <a:lnTo>
                      <a:pt x="323" y="576"/>
                    </a:lnTo>
                    <a:lnTo>
                      <a:pt x="316" y="569"/>
                    </a:lnTo>
                    <a:lnTo>
                      <a:pt x="308" y="566"/>
                    </a:lnTo>
                    <a:lnTo>
                      <a:pt x="301" y="561"/>
                    </a:lnTo>
                    <a:lnTo>
                      <a:pt x="293" y="557"/>
                    </a:lnTo>
                    <a:lnTo>
                      <a:pt x="286" y="552"/>
                    </a:lnTo>
                    <a:lnTo>
                      <a:pt x="278" y="548"/>
                    </a:lnTo>
                    <a:lnTo>
                      <a:pt x="271" y="544"/>
                    </a:lnTo>
                    <a:lnTo>
                      <a:pt x="263" y="540"/>
                    </a:lnTo>
                    <a:lnTo>
                      <a:pt x="255" y="535"/>
                    </a:lnTo>
                    <a:lnTo>
                      <a:pt x="248" y="532"/>
                    </a:lnTo>
                    <a:lnTo>
                      <a:pt x="240" y="528"/>
                    </a:lnTo>
                    <a:lnTo>
                      <a:pt x="233" y="524"/>
                    </a:lnTo>
                    <a:lnTo>
                      <a:pt x="225" y="520"/>
                    </a:lnTo>
                    <a:lnTo>
                      <a:pt x="218" y="516"/>
                    </a:lnTo>
                    <a:lnTo>
                      <a:pt x="211" y="513"/>
                    </a:lnTo>
                    <a:lnTo>
                      <a:pt x="205" y="510"/>
                    </a:lnTo>
                    <a:lnTo>
                      <a:pt x="197" y="506"/>
                    </a:lnTo>
                    <a:lnTo>
                      <a:pt x="190" y="503"/>
                    </a:lnTo>
                    <a:lnTo>
                      <a:pt x="184" y="500"/>
                    </a:lnTo>
                    <a:lnTo>
                      <a:pt x="177" y="496"/>
                    </a:lnTo>
                    <a:lnTo>
                      <a:pt x="170" y="494"/>
                    </a:lnTo>
                    <a:lnTo>
                      <a:pt x="163" y="491"/>
                    </a:lnTo>
                    <a:lnTo>
                      <a:pt x="157" y="487"/>
                    </a:lnTo>
                    <a:lnTo>
                      <a:pt x="152" y="486"/>
                    </a:lnTo>
                    <a:lnTo>
                      <a:pt x="146" y="482"/>
                    </a:lnTo>
                    <a:lnTo>
                      <a:pt x="140" y="480"/>
                    </a:lnTo>
                    <a:lnTo>
                      <a:pt x="133" y="477"/>
                    </a:lnTo>
                    <a:lnTo>
                      <a:pt x="128" y="476"/>
                    </a:lnTo>
                    <a:lnTo>
                      <a:pt x="123" y="474"/>
                    </a:lnTo>
                    <a:lnTo>
                      <a:pt x="117" y="471"/>
                    </a:lnTo>
                    <a:lnTo>
                      <a:pt x="112" y="469"/>
                    </a:lnTo>
                    <a:lnTo>
                      <a:pt x="108" y="467"/>
                    </a:lnTo>
                    <a:lnTo>
                      <a:pt x="102" y="465"/>
                    </a:lnTo>
                    <a:lnTo>
                      <a:pt x="98" y="464"/>
                    </a:lnTo>
                    <a:lnTo>
                      <a:pt x="93" y="461"/>
                    </a:lnTo>
                    <a:lnTo>
                      <a:pt x="89" y="460"/>
                    </a:lnTo>
                    <a:lnTo>
                      <a:pt x="85" y="457"/>
                    </a:lnTo>
                    <a:lnTo>
                      <a:pt x="82" y="456"/>
                    </a:lnTo>
                    <a:lnTo>
                      <a:pt x="78" y="455"/>
                    </a:lnTo>
                    <a:lnTo>
                      <a:pt x="75" y="455"/>
                    </a:lnTo>
                    <a:lnTo>
                      <a:pt x="70" y="451"/>
                    </a:lnTo>
                    <a:lnTo>
                      <a:pt x="66" y="447"/>
                    </a:lnTo>
                    <a:lnTo>
                      <a:pt x="64" y="442"/>
                    </a:lnTo>
                    <a:lnTo>
                      <a:pt x="61" y="437"/>
                    </a:lnTo>
                    <a:lnTo>
                      <a:pt x="59" y="433"/>
                    </a:lnTo>
                    <a:lnTo>
                      <a:pt x="59" y="430"/>
                    </a:lnTo>
                    <a:lnTo>
                      <a:pt x="58" y="426"/>
                    </a:lnTo>
                    <a:lnTo>
                      <a:pt x="56" y="422"/>
                    </a:lnTo>
                    <a:lnTo>
                      <a:pt x="55" y="418"/>
                    </a:lnTo>
                    <a:lnTo>
                      <a:pt x="55" y="413"/>
                    </a:lnTo>
                    <a:lnTo>
                      <a:pt x="55" y="409"/>
                    </a:lnTo>
                    <a:lnTo>
                      <a:pt x="55" y="404"/>
                    </a:lnTo>
                    <a:lnTo>
                      <a:pt x="54" y="399"/>
                    </a:lnTo>
                    <a:lnTo>
                      <a:pt x="54" y="394"/>
                    </a:lnTo>
                    <a:lnTo>
                      <a:pt x="54" y="388"/>
                    </a:lnTo>
                    <a:lnTo>
                      <a:pt x="54" y="383"/>
                    </a:lnTo>
                    <a:lnTo>
                      <a:pt x="54" y="377"/>
                    </a:lnTo>
                    <a:lnTo>
                      <a:pt x="54" y="372"/>
                    </a:lnTo>
                    <a:lnTo>
                      <a:pt x="54" y="365"/>
                    </a:lnTo>
                    <a:lnTo>
                      <a:pt x="55" y="360"/>
                    </a:lnTo>
                    <a:lnTo>
                      <a:pt x="55" y="354"/>
                    </a:lnTo>
                    <a:lnTo>
                      <a:pt x="56" y="348"/>
                    </a:lnTo>
                    <a:lnTo>
                      <a:pt x="56" y="341"/>
                    </a:lnTo>
                    <a:lnTo>
                      <a:pt x="59" y="335"/>
                    </a:lnTo>
                    <a:lnTo>
                      <a:pt x="59" y="327"/>
                    </a:lnTo>
                    <a:lnTo>
                      <a:pt x="60" y="321"/>
                    </a:lnTo>
                    <a:lnTo>
                      <a:pt x="63" y="315"/>
                    </a:lnTo>
                    <a:lnTo>
                      <a:pt x="64" y="309"/>
                    </a:lnTo>
                    <a:lnTo>
                      <a:pt x="64" y="305"/>
                    </a:lnTo>
                    <a:lnTo>
                      <a:pt x="65" y="301"/>
                    </a:lnTo>
                    <a:lnTo>
                      <a:pt x="66" y="297"/>
                    </a:lnTo>
                    <a:lnTo>
                      <a:pt x="68" y="293"/>
                    </a:lnTo>
                    <a:lnTo>
                      <a:pt x="70" y="287"/>
                    </a:lnTo>
                    <a:lnTo>
                      <a:pt x="73" y="281"/>
                    </a:lnTo>
                    <a:lnTo>
                      <a:pt x="75" y="273"/>
                    </a:lnTo>
                    <a:lnTo>
                      <a:pt x="79" y="267"/>
                    </a:lnTo>
                    <a:lnTo>
                      <a:pt x="83" y="261"/>
                    </a:lnTo>
                    <a:lnTo>
                      <a:pt x="87" y="254"/>
                    </a:lnTo>
                    <a:lnTo>
                      <a:pt x="90" y="248"/>
                    </a:lnTo>
                    <a:lnTo>
                      <a:pt x="94" y="242"/>
                    </a:lnTo>
                    <a:lnTo>
                      <a:pt x="98" y="235"/>
                    </a:lnTo>
                    <a:lnTo>
                      <a:pt x="103" y="230"/>
                    </a:lnTo>
                    <a:lnTo>
                      <a:pt x="108" y="224"/>
                    </a:lnTo>
                    <a:lnTo>
                      <a:pt x="114" y="219"/>
                    </a:lnTo>
                    <a:lnTo>
                      <a:pt x="119" y="213"/>
                    </a:lnTo>
                    <a:lnTo>
                      <a:pt x="126" y="208"/>
                    </a:lnTo>
                    <a:lnTo>
                      <a:pt x="131" y="201"/>
                    </a:lnTo>
                    <a:lnTo>
                      <a:pt x="138" y="195"/>
                    </a:lnTo>
                    <a:lnTo>
                      <a:pt x="142" y="193"/>
                    </a:lnTo>
                    <a:lnTo>
                      <a:pt x="145" y="190"/>
                    </a:lnTo>
                    <a:lnTo>
                      <a:pt x="148" y="186"/>
                    </a:lnTo>
                    <a:lnTo>
                      <a:pt x="152" y="184"/>
                    </a:lnTo>
                    <a:lnTo>
                      <a:pt x="155" y="181"/>
                    </a:lnTo>
                    <a:lnTo>
                      <a:pt x="158" y="179"/>
                    </a:lnTo>
                    <a:lnTo>
                      <a:pt x="162" y="175"/>
                    </a:lnTo>
                    <a:lnTo>
                      <a:pt x="166" y="172"/>
                    </a:lnTo>
                    <a:lnTo>
                      <a:pt x="170" y="170"/>
                    </a:lnTo>
                    <a:lnTo>
                      <a:pt x="174" y="167"/>
                    </a:lnTo>
                    <a:lnTo>
                      <a:pt x="179" y="164"/>
                    </a:lnTo>
                    <a:lnTo>
                      <a:pt x="182" y="161"/>
                    </a:lnTo>
                    <a:lnTo>
                      <a:pt x="186" y="157"/>
                    </a:lnTo>
                    <a:lnTo>
                      <a:pt x="190" y="155"/>
                    </a:lnTo>
                    <a:lnTo>
                      <a:pt x="195" y="152"/>
                    </a:lnTo>
                    <a:lnTo>
                      <a:pt x="199" y="150"/>
                    </a:lnTo>
                    <a:lnTo>
                      <a:pt x="204" y="146"/>
                    </a:lnTo>
                    <a:lnTo>
                      <a:pt x="208" y="143"/>
                    </a:lnTo>
                    <a:lnTo>
                      <a:pt x="213" y="140"/>
                    </a:lnTo>
                    <a:lnTo>
                      <a:pt x="218" y="138"/>
                    </a:lnTo>
                    <a:lnTo>
                      <a:pt x="221" y="135"/>
                    </a:lnTo>
                    <a:lnTo>
                      <a:pt x="226" y="131"/>
                    </a:lnTo>
                    <a:lnTo>
                      <a:pt x="231" y="128"/>
                    </a:lnTo>
                    <a:lnTo>
                      <a:pt x="237" y="126"/>
                    </a:lnTo>
                    <a:lnTo>
                      <a:pt x="242" y="122"/>
                    </a:lnTo>
                    <a:lnTo>
                      <a:pt x="247" y="121"/>
                    </a:lnTo>
                    <a:lnTo>
                      <a:pt x="252" y="117"/>
                    </a:lnTo>
                    <a:lnTo>
                      <a:pt x="258" y="114"/>
                    </a:lnTo>
                    <a:lnTo>
                      <a:pt x="263" y="111"/>
                    </a:lnTo>
                    <a:lnTo>
                      <a:pt x="268" y="107"/>
                    </a:lnTo>
                    <a:lnTo>
                      <a:pt x="273" y="104"/>
                    </a:lnTo>
                    <a:lnTo>
                      <a:pt x="278" y="102"/>
                    </a:lnTo>
                    <a:lnTo>
                      <a:pt x="284" y="99"/>
                    </a:lnTo>
                    <a:lnTo>
                      <a:pt x="289" y="96"/>
                    </a:lnTo>
                    <a:lnTo>
                      <a:pt x="296" y="93"/>
                    </a:lnTo>
                    <a:lnTo>
                      <a:pt x="302" y="91"/>
                    </a:lnTo>
                    <a:lnTo>
                      <a:pt x="307" y="88"/>
                    </a:lnTo>
                    <a:lnTo>
                      <a:pt x="313" y="84"/>
                    </a:lnTo>
                    <a:lnTo>
                      <a:pt x="320" y="82"/>
                    </a:lnTo>
                    <a:lnTo>
                      <a:pt x="326" y="79"/>
                    </a:lnTo>
                    <a:lnTo>
                      <a:pt x="331" y="77"/>
                    </a:lnTo>
                    <a:lnTo>
                      <a:pt x="337" y="74"/>
                    </a:lnTo>
                    <a:lnTo>
                      <a:pt x="344" y="72"/>
                    </a:lnTo>
                    <a:lnTo>
                      <a:pt x="350" y="70"/>
                    </a:lnTo>
                    <a:lnTo>
                      <a:pt x="356" y="67"/>
                    </a:lnTo>
                    <a:lnTo>
                      <a:pt x="362" y="65"/>
                    </a:lnTo>
                    <a:lnTo>
                      <a:pt x="369" y="63"/>
                    </a:lnTo>
                    <a:lnTo>
                      <a:pt x="375" y="60"/>
                    </a:lnTo>
                    <a:lnTo>
                      <a:pt x="380" y="58"/>
                    </a:lnTo>
                    <a:lnTo>
                      <a:pt x="386" y="55"/>
                    </a:lnTo>
                    <a:lnTo>
                      <a:pt x="393" y="54"/>
                    </a:lnTo>
                    <a:lnTo>
                      <a:pt x="399" y="53"/>
                    </a:lnTo>
                    <a:lnTo>
                      <a:pt x="405" y="50"/>
                    </a:lnTo>
                    <a:lnTo>
                      <a:pt x="412" y="49"/>
                    </a:lnTo>
                    <a:lnTo>
                      <a:pt x="417" y="46"/>
                    </a:lnTo>
                    <a:lnTo>
                      <a:pt x="423" y="45"/>
                    </a:lnTo>
                    <a:lnTo>
                      <a:pt x="428" y="43"/>
                    </a:lnTo>
                    <a:lnTo>
                      <a:pt x="434" y="41"/>
                    </a:lnTo>
                    <a:lnTo>
                      <a:pt x="441" y="40"/>
                    </a:lnTo>
                    <a:lnTo>
                      <a:pt x="447" y="38"/>
                    </a:lnTo>
                    <a:lnTo>
                      <a:pt x="452" y="36"/>
                    </a:lnTo>
                    <a:lnTo>
                      <a:pt x="457" y="35"/>
                    </a:lnTo>
                    <a:lnTo>
                      <a:pt x="462" y="33"/>
                    </a:lnTo>
                    <a:lnTo>
                      <a:pt x="467" y="31"/>
                    </a:lnTo>
                    <a:lnTo>
                      <a:pt x="472" y="30"/>
                    </a:lnTo>
                    <a:lnTo>
                      <a:pt x="477" y="29"/>
                    </a:lnTo>
                    <a:lnTo>
                      <a:pt x="482" y="28"/>
                    </a:lnTo>
                    <a:lnTo>
                      <a:pt x="488" y="26"/>
                    </a:lnTo>
                    <a:lnTo>
                      <a:pt x="492" y="25"/>
                    </a:lnTo>
                    <a:lnTo>
                      <a:pt x="497" y="24"/>
                    </a:lnTo>
                    <a:lnTo>
                      <a:pt x="501" y="23"/>
                    </a:lnTo>
                    <a:lnTo>
                      <a:pt x="506" y="21"/>
                    </a:lnTo>
                    <a:lnTo>
                      <a:pt x="510" y="20"/>
                    </a:lnTo>
                    <a:lnTo>
                      <a:pt x="514" y="20"/>
                    </a:lnTo>
                    <a:lnTo>
                      <a:pt x="517" y="19"/>
                    </a:lnTo>
                    <a:lnTo>
                      <a:pt x="522" y="19"/>
                    </a:lnTo>
                    <a:lnTo>
                      <a:pt x="529" y="16"/>
                    </a:lnTo>
                    <a:lnTo>
                      <a:pt x="535" y="15"/>
                    </a:lnTo>
                    <a:lnTo>
                      <a:pt x="540" y="14"/>
                    </a:lnTo>
                    <a:lnTo>
                      <a:pt x="544" y="14"/>
                    </a:lnTo>
                    <a:lnTo>
                      <a:pt x="548" y="12"/>
                    </a:lnTo>
                    <a:lnTo>
                      <a:pt x="550" y="12"/>
                    </a:lnTo>
                    <a:lnTo>
                      <a:pt x="551" y="12"/>
                    </a:lnTo>
                    <a:lnTo>
                      <a:pt x="553" y="12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94"/>
              <p:cNvSpPr>
                <a:spLocks noChangeAspect="1"/>
              </p:cNvSpPr>
              <p:nvPr/>
            </p:nvSpPr>
            <p:spPr bwMode="auto">
              <a:xfrm>
                <a:off x="5166" y="4129"/>
                <a:ext cx="134" cy="90"/>
              </a:xfrm>
              <a:custGeom>
                <a:avLst/>
                <a:gdLst>
                  <a:gd name="T0" fmla="*/ 4 w 1411"/>
                  <a:gd name="T1" fmla="*/ 31 h 947"/>
                  <a:gd name="T2" fmla="*/ 10 w 1411"/>
                  <a:gd name="T3" fmla="*/ 32 h 947"/>
                  <a:gd name="T4" fmla="*/ 18 w 1411"/>
                  <a:gd name="T5" fmla="*/ 33 h 947"/>
                  <a:gd name="T6" fmla="*/ 27 w 1411"/>
                  <a:gd name="T7" fmla="*/ 36 h 947"/>
                  <a:gd name="T8" fmla="*/ 35 w 1411"/>
                  <a:gd name="T9" fmla="*/ 40 h 947"/>
                  <a:gd name="T10" fmla="*/ 42 w 1411"/>
                  <a:gd name="T11" fmla="*/ 45 h 947"/>
                  <a:gd name="T12" fmla="*/ 48 w 1411"/>
                  <a:gd name="T13" fmla="*/ 49 h 947"/>
                  <a:gd name="T14" fmla="*/ 53 w 1411"/>
                  <a:gd name="T15" fmla="*/ 55 h 947"/>
                  <a:gd name="T16" fmla="*/ 58 w 1411"/>
                  <a:gd name="T17" fmla="*/ 62 h 947"/>
                  <a:gd name="T18" fmla="*/ 66 w 1411"/>
                  <a:gd name="T19" fmla="*/ 71 h 947"/>
                  <a:gd name="T20" fmla="*/ 72 w 1411"/>
                  <a:gd name="T21" fmla="*/ 79 h 947"/>
                  <a:gd name="T22" fmla="*/ 80 w 1411"/>
                  <a:gd name="T23" fmla="*/ 84 h 947"/>
                  <a:gd name="T24" fmla="*/ 88 w 1411"/>
                  <a:gd name="T25" fmla="*/ 88 h 947"/>
                  <a:gd name="T26" fmla="*/ 97 w 1411"/>
                  <a:gd name="T27" fmla="*/ 90 h 947"/>
                  <a:gd name="T28" fmla="*/ 106 w 1411"/>
                  <a:gd name="T29" fmla="*/ 89 h 947"/>
                  <a:gd name="T30" fmla="*/ 115 w 1411"/>
                  <a:gd name="T31" fmla="*/ 87 h 947"/>
                  <a:gd name="T32" fmla="*/ 122 w 1411"/>
                  <a:gd name="T33" fmla="*/ 84 h 947"/>
                  <a:gd name="T34" fmla="*/ 127 w 1411"/>
                  <a:gd name="T35" fmla="*/ 80 h 947"/>
                  <a:gd name="T36" fmla="*/ 132 w 1411"/>
                  <a:gd name="T37" fmla="*/ 73 h 947"/>
                  <a:gd name="T38" fmla="*/ 134 w 1411"/>
                  <a:gd name="T39" fmla="*/ 68 h 947"/>
                  <a:gd name="T40" fmla="*/ 134 w 1411"/>
                  <a:gd name="T41" fmla="*/ 61 h 947"/>
                  <a:gd name="T42" fmla="*/ 132 w 1411"/>
                  <a:gd name="T43" fmla="*/ 52 h 947"/>
                  <a:gd name="T44" fmla="*/ 129 w 1411"/>
                  <a:gd name="T45" fmla="*/ 42 h 947"/>
                  <a:gd name="T46" fmla="*/ 124 w 1411"/>
                  <a:gd name="T47" fmla="*/ 31 h 947"/>
                  <a:gd name="T48" fmla="*/ 115 w 1411"/>
                  <a:gd name="T49" fmla="*/ 21 h 947"/>
                  <a:gd name="T50" fmla="*/ 102 w 1411"/>
                  <a:gd name="T51" fmla="*/ 13 h 947"/>
                  <a:gd name="T52" fmla="*/ 85 w 1411"/>
                  <a:gd name="T53" fmla="*/ 7 h 947"/>
                  <a:gd name="T54" fmla="*/ 67 w 1411"/>
                  <a:gd name="T55" fmla="*/ 3 h 947"/>
                  <a:gd name="T56" fmla="*/ 51 w 1411"/>
                  <a:gd name="T57" fmla="*/ 1 h 947"/>
                  <a:gd name="T58" fmla="*/ 40 w 1411"/>
                  <a:gd name="T59" fmla="*/ 0 h 947"/>
                  <a:gd name="T60" fmla="*/ 34 w 1411"/>
                  <a:gd name="T61" fmla="*/ 4 h 947"/>
                  <a:gd name="T62" fmla="*/ 44 w 1411"/>
                  <a:gd name="T63" fmla="*/ 5 h 947"/>
                  <a:gd name="T64" fmla="*/ 59 w 1411"/>
                  <a:gd name="T65" fmla="*/ 6 h 947"/>
                  <a:gd name="T66" fmla="*/ 75 w 1411"/>
                  <a:gd name="T67" fmla="*/ 9 h 947"/>
                  <a:gd name="T68" fmla="*/ 90 w 1411"/>
                  <a:gd name="T69" fmla="*/ 13 h 947"/>
                  <a:gd name="T70" fmla="*/ 102 w 1411"/>
                  <a:gd name="T71" fmla="*/ 18 h 947"/>
                  <a:gd name="T72" fmla="*/ 111 w 1411"/>
                  <a:gd name="T73" fmla="*/ 24 h 947"/>
                  <a:gd name="T74" fmla="*/ 118 w 1411"/>
                  <a:gd name="T75" fmla="*/ 31 h 947"/>
                  <a:gd name="T76" fmla="*/ 123 w 1411"/>
                  <a:gd name="T77" fmla="*/ 40 h 947"/>
                  <a:gd name="T78" fmla="*/ 127 w 1411"/>
                  <a:gd name="T79" fmla="*/ 48 h 947"/>
                  <a:gd name="T80" fmla="*/ 129 w 1411"/>
                  <a:gd name="T81" fmla="*/ 57 h 947"/>
                  <a:gd name="T82" fmla="*/ 129 w 1411"/>
                  <a:gd name="T83" fmla="*/ 64 h 947"/>
                  <a:gd name="T84" fmla="*/ 128 w 1411"/>
                  <a:gd name="T85" fmla="*/ 70 h 947"/>
                  <a:gd name="T86" fmla="*/ 125 w 1411"/>
                  <a:gd name="T87" fmla="*/ 74 h 947"/>
                  <a:gd name="T88" fmla="*/ 120 w 1411"/>
                  <a:gd name="T89" fmla="*/ 79 h 947"/>
                  <a:gd name="T90" fmla="*/ 116 w 1411"/>
                  <a:gd name="T91" fmla="*/ 81 h 947"/>
                  <a:gd name="T92" fmla="*/ 110 w 1411"/>
                  <a:gd name="T93" fmla="*/ 83 h 947"/>
                  <a:gd name="T94" fmla="*/ 104 w 1411"/>
                  <a:gd name="T95" fmla="*/ 84 h 947"/>
                  <a:gd name="T96" fmla="*/ 98 w 1411"/>
                  <a:gd name="T97" fmla="*/ 84 h 947"/>
                  <a:gd name="T98" fmla="*/ 90 w 1411"/>
                  <a:gd name="T99" fmla="*/ 83 h 947"/>
                  <a:gd name="T100" fmla="*/ 83 w 1411"/>
                  <a:gd name="T101" fmla="*/ 80 h 947"/>
                  <a:gd name="T102" fmla="*/ 76 w 1411"/>
                  <a:gd name="T103" fmla="*/ 75 h 947"/>
                  <a:gd name="T104" fmla="*/ 70 w 1411"/>
                  <a:gd name="T105" fmla="*/ 69 h 947"/>
                  <a:gd name="T106" fmla="*/ 65 w 1411"/>
                  <a:gd name="T107" fmla="*/ 63 h 947"/>
                  <a:gd name="T108" fmla="*/ 60 w 1411"/>
                  <a:gd name="T109" fmla="*/ 56 h 947"/>
                  <a:gd name="T110" fmla="*/ 54 w 1411"/>
                  <a:gd name="T111" fmla="*/ 49 h 947"/>
                  <a:gd name="T112" fmla="*/ 47 w 1411"/>
                  <a:gd name="T113" fmla="*/ 42 h 947"/>
                  <a:gd name="T114" fmla="*/ 39 w 1411"/>
                  <a:gd name="T115" fmla="*/ 37 h 947"/>
                  <a:gd name="T116" fmla="*/ 29 w 1411"/>
                  <a:gd name="T117" fmla="*/ 32 h 947"/>
                  <a:gd name="T118" fmla="*/ 19 w 1411"/>
                  <a:gd name="T119" fmla="*/ 29 h 947"/>
                  <a:gd name="T120" fmla="*/ 9 w 1411"/>
                  <a:gd name="T121" fmla="*/ 27 h 94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411"/>
                  <a:gd name="T184" fmla="*/ 0 h 947"/>
                  <a:gd name="T185" fmla="*/ 1411 w 1411"/>
                  <a:gd name="T186" fmla="*/ 947 h 94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411" h="947">
                    <a:moveTo>
                      <a:pt x="0" y="327"/>
                    </a:moveTo>
                    <a:lnTo>
                      <a:pt x="1" y="327"/>
                    </a:lnTo>
                    <a:lnTo>
                      <a:pt x="4" y="327"/>
                    </a:lnTo>
                    <a:lnTo>
                      <a:pt x="9" y="327"/>
                    </a:lnTo>
                    <a:lnTo>
                      <a:pt x="12" y="327"/>
                    </a:lnTo>
                    <a:lnTo>
                      <a:pt x="19" y="327"/>
                    </a:lnTo>
                    <a:lnTo>
                      <a:pt x="21" y="327"/>
                    </a:lnTo>
                    <a:lnTo>
                      <a:pt x="25" y="327"/>
                    </a:lnTo>
                    <a:lnTo>
                      <a:pt x="29" y="327"/>
                    </a:lnTo>
                    <a:lnTo>
                      <a:pt x="33" y="329"/>
                    </a:lnTo>
                    <a:lnTo>
                      <a:pt x="36" y="329"/>
                    </a:lnTo>
                    <a:lnTo>
                      <a:pt x="40" y="329"/>
                    </a:lnTo>
                    <a:lnTo>
                      <a:pt x="45" y="329"/>
                    </a:lnTo>
                    <a:lnTo>
                      <a:pt x="50" y="329"/>
                    </a:lnTo>
                    <a:lnTo>
                      <a:pt x="54" y="329"/>
                    </a:lnTo>
                    <a:lnTo>
                      <a:pt x="59" y="330"/>
                    </a:lnTo>
                    <a:lnTo>
                      <a:pt x="65" y="330"/>
                    </a:lnTo>
                    <a:lnTo>
                      <a:pt x="70" y="331"/>
                    </a:lnTo>
                    <a:lnTo>
                      <a:pt x="77" y="331"/>
                    </a:lnTo>
                    <a:lnTo>
                      <a:pt x="82" y="332"/>
                    </a:lnTo>
                    <a:lnTo>
                      <a:pt x="88" y="332"/>
                    </a:lnTo>
                    <a:lnTo>
                      <a:pt x="94" y="334"/>
                    </a:lnTo>
                    <a:lnTo>
                      <a:pt x="99" y="334"/>
                    </a:lnTo>
                    <a:lnTo>
                      <a:pt x="106" y="335"/>
                    </a:lnTo>
                    <a:lnTo>
                      <a:pt x="112" y="336"/>
                    </a:lnTo>
                    <a:lnTo>
                      <a:pt x="120" y="338"/>
                    </a:lnTo>
                    <a:lnTo>
                      <a:pt x="125" y="339"/>
                    </a:lnTo>
                    <a:lnTo>
                      <a:pt x="132" y="340"/>
                    </a:lnTo>
                    <a:lnTo>
                      <a:pt x="138" y="340"/>
                    </a:lnTo>
                    <a:lnTo>
                      <a:pt x="146" y="343"/>
                    </a:lnTo>
                    <a:lnTo>
                      <a:pt x="152" y="344"/>
                    </a:lnTo>
                    <a:lnTo>
                      <a:pt x="160" y="345"/>
                    </a:lnTo>
                    <a:lnTo>
                      <a:pt x="166" y="346"/>
                    </a:lnTo>
                    <a:lnTo>
                      <a:pt x="174" y="348"/>
                    </a:lnTo>
                    <a:lnTo>
                      <a:pt x="181" y="349"/>
                    </a:lnTo>
                    <a:lnTo>
                      <a:pt x="189" y="351"/>
                    </a:lnTo>
                    <a:lnTo>
                      <a:pt x="196" y="353"/>
                    </a:lnTo>
                    <a:lnTo>
                      <a:pt x="204" y="355"/>
                    </a:lnTo>
                    <a:lnTo>
                      <a:pt x="211" y="356"/>
                    </a:lnTo>
                    <a:lnTo>
                      <a:pt x="219" y="359"/>
                    </a:lnTo>
                    <a:lnTo>
                      <a:pt x="227" y="361"/>
                    </a:lnTo>
                    <a:lnTo>
                      <a:pt x="234" y="364"/>
                    </a:lnTo>
                    <a:lnTo>
                      <a:pt x="242" y="367"/>
                    </a:lnTo>
                    <a:lnTo>
                      <a:pt x="249" y="369"/>
                    </a:lnTo>
                    <a:lnTo>
                      <a:pt x="257" y="372"/>
                    </a:lnTo>
                    <a:lnTo>
                      <a:pt x="264" y="374"/>
                    </a:lnTo>
                    <a:lnTo>
                      <a:pt x="272" y="377"/>
                    </a:lnTo>
                    <a:lnTo>
                      <a:pt x="281" y="379"/>
                    </a:lnTo>
                    <a:lnTo>
                      <a:pt x="288" y="383"/>
                    </a:lnTo>
                    <a:lnTo>
                      <a:pt x="296" y="387"/>
                    </a:lnTo>
                    <a:lnTo>
                      <a:pt x="303" y="389"/>
                    </a:lnTo>
                    <a:lnTo>
                      <a:pt x="311" y="393"/>
                    </a:lnTo>
                    <a:lnTo>
                      <a:pt x="319" y="397"/>
                    </a:lnTo>
                    <a:lnTo>
                      <a:pt x="326" y="401"/>
                    </a:lnTo>
                    <a:lnTo>
                      <a:pt x="334" y="404"/>
                    </a:lnTo>
                    <a:lnTo>
                      <a:pt x="341" y="408"/>
                    </a:lnTo>
                    <a:lnTo>
                      <a:pt x="349" y="412"/>
                    </a:lnTo>
                    <a:lnTo>
                      <a:pt x="356" y="417"/>
                    </a:lnTo>
                    <a:lnTo>
                      <a:pt x="363" y="421"/>
                    </a:lnTo>
                    <a:lnTo>
                      <a:pt x="370" y="424"/>
                    </a:lnTo>
                    <a:lnTo>
                      <a:pt x="377" y="428"/>
                    </a:lnTo>
                    <a:lnTo>
                      <a:pt x="384" y="432"/>
                    </a:lnTo>
                    <a:lnTo>
                      <a:pt x="390" y="436"/>
                    </a:lnTo>
                    <a:lnTo>
                      <a:pt x="397" y="440"/>
                    </a:lnTo>
                    <a:lnTo>
                      <a:pt x="402" y="443"/>
                    </a:lnTo>
                    <a:lnTo>
                      <a:pt x="408" y="448"/>
                    </a:lnTo>
                    <a:lnTo>
                      <a:pt x="414" y="452"/>
                    </a:lnTo>
                    <a:lnTo>
                      <a:pt x="419" y="456"/>
                    </a:lnTo>
                    <a:lnTo>
                      <a:pt x="426" y="460"/>
                    </a:lnTo>
                    <a:lnTo>
                      <a:pt x="432" y="464"/>
                    </a:lnTo>
                    <a:lnTo>
                      <a:pt x="437" y="467"/>
                    </a:lnTo>
                    <a:lnTo>
                      <a:pt x="442" y="471"/>
                    </a:lnTo>
                    <a:lnTo>
                      <a:pt x="447" y="475"/>
                    </a:lnTo>
                    <a:lnTo>
                      <a:pt x="453" y="480"/>
                    </a:lnTo>
                    <a:lnTo>
                      <a:pt x="457" y="484"/>
                    </a:lnTo>
                    <a:lnTo>
                      <a:pt x="462" y="487"/>
                    </a:lnTo>
                    <a:lnTo>
                      <a:pt x="467" y="491"/>
                    </a:lnTo>
                    <a:lnTo>
                      <a:pt x="472" y="495"/>
                    </a:lnTo>
                    <a:lnTo>
                      <a:pt x="477" y="499"/>
                    </a:lnTo>
                    <a:lnTo>
                      <a:pt x="482" y="503"/>
                    </a:lnTo>
                    <a:lnTo>
                      <a:pt x="487" y="506"/>
                    </a:lnTo>
                    <a:lnTo>
                      <a:pt x="492" y="511"/>
                    </a:lnTo>
                    <a:lnTo>
                      <a:pt x="496" y="515"/>
                    </a:lnTo>
                    <a:lnTo>
                      <a:pt x="501" y="519"/>
                    </a:lnTo>
                    <a:lnTo>
                      <a:pt x="505" y="524"/>
                    </a:lnTo>
                    <a:lnTo>
                      <a:pt x="510" y="528"/>
                    </a:lnTo>
                    <a:lnTo>
                      <a:pt x="515" y="533"/>
                    </a:lnTo>
                    <a:lnTo>
                      <a:pt x="519" y="538"/>
                    </a:lnTo>
                    <a:lnTo>
                      <a:pt x="524" y="542"/>
                    </a:lnTo>
                    <a:lnTo>
                      <a:pt x="529" y="547"/>
                    </a:lnTo>
                    <a:lnTo>
                      <a:pt x="533" y="552"/>
                    </a:lnTo>
                    <a:lnTo>
                      <a:pt x="538" y="557"/>
                    </a:lnTo>
                    <a:lnTo>
                      <a:pt x="542" y="561"/>
                    </a:lnTo>
                    <a:lnTo>
                      <a:pt x="547" y="567"/>
                    </a:lnTo>
                    <a:lnTo>
                      <a:pt x="550" y="571"/>
                    </a:lnTo>
                    <a:lnTo>
                      <a:pt x="555" y="577"/>
                    </a:lnTo>
                    <a:lnTo>
                      <a:pt x="559" y="582"/>
                    </a:lnTo>
                    <a:lnTo>
                      <a:pt x="564" y="588"/>
                    </a:lnTo>
                    <a:lnTo>
                      <a:pt x="569" y="593"/>
                    </a:lnTo>
                    <a:lnTo>
                      <a:pt x="574" y="598"/>
                    </a:lnTo>
                    <a:lnTo>
                      <a:pt x="578" y="605"/>
                    </a:lnTo>
                    <a:lnTo>
                      <a:pt x="583" y="611"/>
                    </a:lnTo>
                    <a:lnTo>
                      <a:pt x="588" y="616"/>
                    </a:lnTo>
                    <a:lnTo>
                      <a:pt x="593" y="624"/>
                    </a:lnTo>
                    <a:lnTo>
                      <a:pt x="599" y="630"/>
                    </a:lnTo>
                    <a:lnTo>
                      <a:pt x="605" y="637"/>
                    </a:lnTo>
                    <a:lnTo>
                      <a:pt x="610" y="644"/>
                    </a:lnTo>
                    <a:lnTo>
                      <a:pt x="615" y="650"/>
                    </a:lnTo>
                    <a:lnTo>
                      <a:pt x="621" y="658"/>
                    </a:lnTo>
                    <a:lnTo>
                      <a:pt x="626" y="665"/>
                    </a:lnTo>
                    <a:lnTo>
                      <a:pt x="632" y="673"/>
                    </a:lnTo>
                    <a:lnTo>
                      <a:pt x="637" y="680"/>
                    </a:lnTo>
                    <a:lnTo>
                      <a:pt x="644" y="688"/>
                    </a:lnTo>
                    <a:lnTo>
                      <a:pt x="650" y="697"/>
                    </a:lnTo>
                    <a:lnTo>
                      <a:pt x="656" y="704"/>
                    </a:lnTo>
                    <a:lnTo>
                      <a:pt x="662" y="713"/>
                    </a:lnTo>
                    <a:lnTo>
                      <a:pt x="669" y="721"/>
                    </a:lnTo>
                    <a:lnTo>
                      <a:pt x="676" y="729"/>
                    </a:lnTo>
                    <a:lnTo>
                      <a:pt x="683" y="740"/>
                    </a:lnTo>
                    <a:lnTo>
                      <a:pt x="690" y="750"/>
                    </a:lnTo>
                    <a:lnTo>
                      <a:pt x="698" y="758"/>
                    </a:lnTo>
                    <a:lnTo>
                      <a:pt x="705" y="768"/>
                    </a:lnTo>
                    <a:lnTo>
                      <a:pt x="710" y="775"/>
                    </a:lnTo>
                    <a:lnTo>
                      <a:pt x="715" y="781"/>
                    </a:lnTo>
                    <a:lnTo>
                      <a:pt x="720" y="787"/>
                    </a:lnTo>
                    <a:lnTo>
                      <a:pt x="727" y="795"/>
                    </a:lnTo>
                    <a:lnTo>
                      <a:pt x="732" y="801"/>
                    </a:lnTo>
                    <a:lnTo>
                      <a:pt x="738" y="808"/>
                    </a:lnTo>
                    <a:lnTo>
                      <a:pt x="743" y="814"/>
                    </a:lnTo>
                    <a:lnTo>
                      <a:pt x="749" y="819"/>
                    </a:lnTo>
                    <a:lnTo>
                      <a:pt x="756" y="825"/>
                    </a:lnTo>
                    <a:lnTo>
                      <a:pt x="762" y="830"/>
                    </a:lnTo>
                    <a:lnTo>
                      <a:pt x="768" y="837"/>
                    </a:lnTo>
                    <a:lnTo>
                      <a:pt x="775" y="842"/>
                    </a:lnTo>
                    <a:lnTo>
                      <a:pt x="781" y="847"/>
                    </a:lnTo>
                    <a:lnTo>
                      <a:pt x="787" y="852"/>
                    </a:lnTo>
                    <a:lnTo>
                      <a:pt x="794" y="857"/>
                    </a:lnTo>
                    <a:lnTo>
                      <a:pt x="801" y="863"/>
                    </a:lnTo>
                    <a:lnTo>
                      <a:pt x="807" y="867"/>
                    </a:lnTo>
                    <a:lnTo>
                      <a:pt x="814" y="872"/>
                    </a:lnTo>
                    <a:lnTo>
                      <a:pt x="820" y="876"/>
                    </a:lnTo>
                    <a:lnTo>
                      <a:pt x="828" y="881"/>
                    </a:lnTo>
                    <a:lnTo>
                      <a:pt x="834" y="884"/>
                    </a:lnTo>
                    <a:lnTo>
                      <a:pt x="841" y="889"/>
                    </a:lnTo>
                    <a:lnTo>
                      <a:pt x="848" y="893"/>
                    </a:lnTo>
                    <a:lnTo>
                      <a:pt x="855" y="897"/>
                    </a:lnTo>
                    <a:lnTo>
                      <a:pt x="863" y="901"/>
                    </a:lnTo>
                    <a:lnTo>
                      <a:pt x="869" y="905"/>
                    </a:lnTo>
                    <a:lnTo>
                      <a:pt x="877" y="907"/>
                    </a:lnTo>
                    <a:lnTo>
                      <a:pt x="884" y="911"/>
                    </a:lnTo>
                    <a:lnTo>
                      <a:pt x="892" y="915"/>
                    </a:lnTo>
                    <a:lnTo>
                      <a:pt x="899" y="917"/>
                    </a:lnTo>
                    <a:lnTo>
                      <a:pt x="907" y="921"/>
                    </a:lnTo>
                    <a:lnTo>
                      <a:pt x="914" y="923"/>
                    </a:lnTo>
                    <a:lnTo>
                      <a:pt x="922" y="926"/>
                    </a:lnTo>
                    <a:lnTo>
                      <a:pt x="930" y="929"/>
                    </a:lnTo>
                    <a:lnTo>
                      <a:pt x="937" y="930"/>
                    </a:lnTo>
                    <a:lnTo>
                      <a:pt x="945" y="932"/>
                    </a:lnTo>
                    <a:lnTo>
                      <a:pt x="952" y="935"/>
                    </a:lnTo>
                    <a:lnTo>
                      <a:pt x="960" y="936"/>
                    </a:lnTo>
                    <a:lnTo>
                      <a:pt x="967" y="939"/>
                    </a:lnTo>
                    <a:lnTo>
                      <a:pt x="976" y="940"/>
                    </a:lnTo>
                    <a:lnTo>
                      <a:pt x="984" y="941"/>
                    </a:lnTo>
                    <a:lnTo>
                      <a:pt x="990" y="942"/>
                    </a:lnTo>
                    <a:lnTo>
                      <a:pt x="998" y="944"/>
                    </a:lnTo>
                    <a:lnTo>
                      <a:pt x="1006" y="945"/>
                    </a:lnTo>
                    <a:lnTo>
                      <a:pt x="1014" y="945"/>
                    </a:lnTo>
                    <a:lnTo>
                      <a:pt x="1022" y="946"/>
                    </a:lnTo>
                    <a:lnTo>
                      <a:pt x="1030" y="946"/>
                    </a:lnTo>
                    <a:lnTo>
                      <a:pt x="1038" y="947"/>
                    </a:lnTo>
                    <a:lnTo>
                      <a:pt x="1045" y="946"/>
                    </a:lnTo>
                    <a:lnTo>
                      <a:pt x="1053" y="946"/>
                    </a:lnTo>
                    <a:lnTo>
                      <a:pt x="1062" y="946"/>
                    </a:lnTo>
                    <a:lnTo>
                      <a:pt x="1069" y="946"/>
                    </a:lnTo>
                    <a:lnTo>
                      <a:pt x="1077" y="945"/>
                    </a:lnTo>
                    <a:lnTo>
                      <a:pt x="1086" y="945"/>
                    </a:lnTo>
                    <a:lnTo>
                      <a:pt x="1093" y="944"/>
                    </a:lnTo>
                    <a:lnTo>
                      <a:pt x="1102" y="944"/>
                    </a:lnTo>
                    <a:lnTo>
                      <a:pt x="1110" y="942"/>
                    </a:lnTo>
                    <a:lnTo>
                      <a:pt x="1117" y="941"/>
                    </a:lnTo>
                    <a:lnTo>
                      <a:pt x="1126" y="939"/>
                    </a:lnTo>
                    <a:lnTo>
                      <a:pt x="1134" y="937"/>
                    </a:lnTo>
                    <a:lnTo>
                      <a:pt x="1141" y="936"/>
                    </a:lnTo>
                    <a:lnTo>
                      <a:pt x="1150" y="934"/>
                    </a:lnTo>
                    <a:lnTo>
                      <a:pt x="1158" y="932"/>
                    </a:lnTo>
                    <a:lnTo>
                      <a:pt x="1166" y="930"/>
                    </a:lnTo>
                    <a:lnTo>
                      <a:pt x="1173" y="927"/>
                    </a:lnTo>
                    <a:lnTo>
                      <a:pt x="1180" y="925"/>
                    </a:lnTo>
                    <a:lnTo>
                      <a:pt x="1188" y="922"/>
                    </a:lnTo>
                    <a:lnTo>
                      <a:pt x="1195" y="920"/>
                    </a:lnTo>
                    <a:lnTo>
                      <a:pt x="1203" y="916"/>
                    </a:lnTo>
                    <a:lnTo>
                      <a:pt x="1209" y="913"/>
                    </a:lnTo>
                    <a:lnTo>
                      <a:pt x="1217" y="911"/>
                    </a:lnTo>
                    <a:lnTo>
                      <a:pt x="1223" y="908"/>
                    </a:lnTo>
                    <a:lnTo>
                      <a:pt x="1229" y="906"/>
                    </a:lnTo>
                    <a:lnTo>
                      <a:pt x="1236" y="903"/>
                    </a:lnTo>
                    <a:lnTo>
                      <a:pt x="1242" y="900"/>
                    </a:lnTo>
                    <a:lnTo>
                      <a:pt x="1248" y="897"/>
                    </a:lnTo>
                    <a:lnTo>
                      <a:pt x="1255" y="895"/>
                    </a:lnTo>
                    <a:lnTo>
                      <a:pt x="1260" y="892"/>
                    </a:lnTo>
                    <a:lnTo>
                      <a:pt x="1265" y="888"/>
                    </a:lnTo>
                    <a:lnTo>
                      <a:pt x="1271" y="886"/>
                    </a:lnTo>
                    <a:lnTo>
                      <a:pt x="1276" y="882"/>
                    </a:lnTo>
                    <a:lnTo>
                      <a:pt x="1281" y="879"/>
                    </a:lnTo>
                    <a:lnTo>
                      <a:pt x="1287" y="876"/>
                    </a:lnTo>
                    <a:lnTo>
                      <a:pt x="1292" y="873"/>
                    </a:lnTo>
                    <a:lnTo>
                      <a:pt x="1297" y="871"/>
                    </a:lnTo>
                    <a:lnTo>
                      <a:pt x="1301" y="867"/>
                    </a:lnTo>
                    <a:lnTo>
                      <a:pt x="1306" y="864"/>
                    </a:lnTo>
                    <a:lnTo>
                      <a:pt x="1311" y="862"/>
                    </a:lnTo>
                    <a:lnTo>
                      <a:pt x="1315" y="858"/>
                    </a:lnTo>
                    <a:lnTo>
                      <a:pt x="1319" y="854"/>
                    </a:lnTo>
                    <a:lnTo>
                      <a:pt x="1324" y="852"/>
                    </a:lnTo>
                    <a:lnTo>
                      <a:pt x="1328" y="848"/>
                    </a:lnTo>
                    <a:lnTo>
                      <a:pt x="1331" y="844"/>
                    </a:lnTo>
                    <a:lnTo>
                      <a:pt x="1335" y="842"/>
                    </a:lnTo>
                    <a:lnTo>
                      <a:pt x="1339" y="838"/>
                    </a:lnTo>
                    <a:lnTo>
                      <a:pt x="1343" y="835"/>
                    </a:lnTo>
                    <a:lnTo>
                      <a:pt x="1349" y="829"/>
                    </a:lnTo>
                    <a:lnTo>
                      <a:pt x="1355" y="823"/>
                    </a:lnTo>
                    <a:lnTo>
                      <a:pt x="1362" y="815"/>
                    </a:lnTo>
                    <a:lnTo>
                      <a:pt x="1367" y="809"/>
                    </a:lnTo>
                    <a:lnTo>
                      <a:pt x="1372" y="803"/>
                    </a:lnTo>
                    <a:lnTo>
                      <a:pt x="1377" y="796"/>
                    </a:lnTo>
                    <a:lnTo>
                      <a:pt x="1381" y="790"/>
                    </a:lnTo>
                    <a:lnTo>
                      <a:pt x="1386" y="784"/>
                    </a:lnTo>
                    <a:lnTo>
                      <a:pt x="1389" y="776"/>
                    </a:lnTo>
                    <a:lnTo>
                      <a:pt x="1392" y="770"/>
                    </a:lnTo>
                    <a:lnTo>
                      <a:pt x="1396" y="763"/>
                    </a:lnTo>
                    <a:lnTo>
                      <a:pt x="1398" y="758"/>
                    </a:lnTo>
                    <a:lnTo>
                      <a:pt x="1401" y="752"/>
                    </a:lnTo>
                    <a:lnTo>
                      <a:pt x="1403" y="747"/>
                    </a:lnTo>
                    <a:lnTo>
                      <a:pt x="1405" y="741"/>
                    </a:lnTo>
                    <a:lnTo>
                      <a:pt x="1407" y="736"/>
                    </a:lnTo>
                    <a:lnTo>
                      <a:pt x="1407" y="732"/>
                    </a:lnTo>
                    <a:lnTo>
                      <a:pt x="1408" y="729"/>
                    </a:lnTo>
                    <a:lnTo>
                      <a:pt x="1408" y="726"/>
                    </a:lnTo>
                    <a:lnTo>
                      <a:pt x="1410" y="722"/>
                    </a:lnTo>
                    <a:lnTo>
                      <a:pt x="1410" y="717"/>
                    </a:lnTo>
                    <a:lnTo>
                      <a:pt x="1410" y="713"/>
                    </a:lnTo>
                    <a:lnTo>
                      <a:pt x="1411" y="708"/>
                    </a:lnTo>
                    <a:lnTo>
                      <a:pt x="1411" y="704"/>
                    </a:lnTo>
                    <a:lnTo>
                      <a:pt x="1411" y="698"/>
                    </a:lnTo>
                    <a:lnTo>
                      <a:pt x="1411" y="693"/>
                    </a:lnTo>
                    <a:lnTo>
                      <a:pt x="1411" y="688"/>
                    </a:lnTo>
                    <a:lnTo>
                      <a:pt x="1411" y="682"/>
                    </a:lnTo>
                    <a:lnTo>
                      <a:pt x="1411" y="675"/>
                    </a:lnTo>
                    <a:lnTo>
                      <a:pt x="1411" y="670"/>
                    </a:lnTo>
                    <a:lnTo>
                      <a:pt x="1411" y="664"/>
                    </a:lnTo>
                    <a:lnTo>
                      <a:pt x="1411" y="658"/>
                    </a:lnTo>
                    <a:lnTo>
                      <a:pt x="1410" y="650"/>
                    </a:lnTo>
                    <a:lnTo>
                      <a:pt x="1410" y="644"/>
                    </a:lnTo>
                    <a:lnTo>
                      <a:pt x="1408" y="636"/>
                    </a:lnTo>
                    <a:lnTo>
                      <a:pt x="1408" y="629"/>
                    </a:lnTo>
                    <a:lnTo>
                      <a:pt x="1407" y="621"/>
                    </a:lnTo>
                    <a:lnTo>
                      <a:pt x="1406" y="613"/>
                    </a:lnTo>
                    <a:lnTo>
                      <a:pt x="1405" y="606"/>
                    </a:lnTo>
                    <a:lnTo>
                      <a:pt x="1405" y="598"/>
                    </a:lnTo>
                    <a:lnTo>
                      <a:pt x="1402" y="590"/>
                    </a:lnTo>
                    <a:lnTo>
                      <a:pt x="1401" y="582"/>
                    </a:lnTo>
                    <a:lnTo>
                      <a:pt x="1399" y="573"/>
                    </a:lnTo>
                    <a:lnTo>
                      <a:pt x="1398" y="566"/>
                    </a:lnTo>
                    <a:lnTo>
                      <a:pt x="1397" y="557"/>
                    </a:lnTo>
                    <a:lnTo>
                      <a:pt x="1394" y="548"/>
                    </a:lnTo>
                    <a:lnTo>
                      <a:pt x="1393" y="539"/>
                    </a:lnTo>
                    <a:lnTo>
                      <a:pt x="1391" y="532"/>
                    </a:lnTo>
                    <a:lnTo>
                      <a:pt x="1388" y="522"/>
                    </a:lnTo>
                    <a:lnTo>
                      <a:pt x="1386" y="513"/>
                    </a:lnTo>
                    <a:lnTo>
                      <a:pt x="1382" y="504"/>
                    </a:lnTo>
                    <a:lnTo>
                      <a:pt x="1379" y="495"/>
                    </a:lnTo>
                    <a:lnTo>
                      <a:pt x="1377" y="485"/>
                    </a:lnTo>
                    <a:lnTo>
                      <a:pt x="1373" y="476"/>
                    </a:lnTo>
                    <a:lnTo>
                      <a:pt x="1370" y="466"/>
                    </a:lnTo>
                    <a:lnTo>
                      <a:pt x="1367" y="457"/>
                    </a:lnTo>
                    <a:lnTo>
                      <a:pt x="1363" y="448"/>
                    </a:lnTo>
                    <a:lnTo>
                      <a:pt x="1359" y="438"/>
                    </a:lnTo>
                    <a:lnTo>
                      <a:pt x="1355" y="430"/>
                    </a:lnTo>
                    <a:lnTo>
                      <a:pt x="1352" y="419"/>
                    </a:lnTo>
                    <a:lnTo>
                      <a:pt x="1348" y="411"/>
                    </a:lnTo>
                    <a:lnTo>
                      <a:pt x="1343" y="401"/>
                    </a:lnTo>
                    <a:lnTo>
                      <a:pt x="1339" y="392"/>
                    </a:lnTo>
                    <a:lnTo>
                      <a:pt x="1334" y="382"/>
                    </a:lnTo>
                    <a:lnTo>
                      <a:pt x="1329" y="373"/>
                    </a:lnTo>
                    <a:lnTo>
                      <a:pt x="1324" y="363"/>
                    </a:lnTo>
                    <a:lnTo>
                      <a:pt x="1318" y="354"/>
                    </a:lnTo>
                    <a:lnTo>
                      <a:pt x="1313" y="344"/>
                    </a:lnTo>
                    <a:lnTo>
                      <a:pt x="1308" y="335"/>
                    </a:lnTo>
                    <a:lnTo>
                      <a:pt x="1301" y="325"/>
                    </a:lnTo>
                    <a:lnTo>
                      <a:pt x="1295" y="316"/>
                    </a:lnTo>
                    <a:lnTo>
                      <a:pt x="1290" y="306"/>
                    </a:lnTo>
                    <a:lnTo>
                      <a:pt x="1282" y="297"/>
                    </a:lnTo>
                    <a:lnTo>
                      <a:pt x="1276" y="287"/>
                    </a:lnTo>
                    <a:lnTo>
                      <a:pt x="1270" y="278"/>
                    </a:lnTo>
                    <a:lnTo>
                      <a:pt x="1262" y="269"/>
                    </a:lnTo>
                    <a:lnTo>
                      <a:pt x="1255" y="261"/>
                    </a:lnTo>
                    <a:lnTo>
                      <a:pt x="1247" y="252"/>
                    </a:lnTo>
                    <a:lnTo>
                      <a:pt x="1239" y="243"/>
                    </a:lnTo>
                    <a:lnTo>
                      <a:pt x="1232" y="235"/>
                    </a:lnTo>
                    <a:lnTo>
                      <a:pt x="1223" y="225"/>
                    </a:lnTo>
                    <a:lnTo>
                      <a:pt x="1214" y="218"/>
                    </a:lnTo>
                    <a:lnTo>
                      <a:pt x="1204" y="209"/>
                    </a:lnTo>
                    <a:lnTo>
                      <a:pt x="1195" y="201"/>
                    </a:lnTo>
                    <a:lnTo>
                      <a:pt x="1184" y="194"/>
                    </a:lnTo>
                    <a:lnTo>
                      <a:pt x="1174" y="186"/>
                    </a:lnTo>
                    <a:lnTo>
                      <a:pt x="1163" y="179"/>
                    </a:lnTo>
                    <a:lnTo>
                      <a:pt x="1151" y="171"/>
                    </a:lnTo>
                    <a:lnTo>
                      <a:pt x="1139" y="164"/>
                    </a:lnTo>
                    <a:lnTo>
                      <a:pt x="1126" y="157"/>
                    </a:lnTo>
                    <a:lnTo>
                      <a:pt x="1113" y="151"/>
                    </a:lnTo>
                    <a:lnTo>
                      <a:pt x="1101" y="145"/>
                    </a:lnTo>
                    <a:lnTo>
                      <a:pt x="1087" y="138"/>
                    </a:lnTo>
                    <a:lnTo>
                      <a:pt x="1073" y="132"/>
                    </a:lnTo>
                    <a:lnTo>
                      <a:pt x="1059" y="127"/>
                    </a:lnTo>
                    <a:lnTo>
                      <a:pt x="1045" y="122"/>
                    </a:lnTo>
                    <a:lnTo>
                      <a:pt x="1030" y="116"/>
                    </a:lnTo>
                    <a:lnTo>
                      <a:pt x="1016" y="111"/>
                    </a:lnTo>
                    <a:lnTo>
                      <a:pt x="1001" y="104"/>
                    </a:lnTo>
                    <a:lnTo>
                      <a:pt x="986" y="101"/>
                    </a:lnTo>
                    <a:lnTo>
                      <a:pt x="971" y="94"/>
                    </a:lnTo>
                    <a:lnTo>
                      <a:pt x="956" y="91"/>
                    </a:lnTo>
                    <a:lnTo>
                      <a:pt x="940" y="86"/>
                    </a:lnTo>
                    <a:lnTo>
                      <a:pt x="925" y="82"/>
                    </a:lnTo>
                    <a:lnTo>
                      <a:pt x="908" y="77"/>
                    </a:lnTo>
                    <a:lnTo>
                      <a:pt x="893" y="73"/>
                    </a:lnTo>
                    <a:lnTo>
                      <a:pt x="877" y="69"/>
                    </a:lnTo>
                    <a:lnTo>
                      <a:pt x="862" y="65"/>
                    </a:lnTo>
                    <a:lnTo>
                      <a:pt x="845" y="62"/>
                    </a:lnTo>
                    <a:lnTo>
                      <a:pt x="829" y="58"/>
                    </a:lnTo>
                    <a:lnTo>
                      <a:pt x="812" y="55"/>
                    </a:lnTo>
                    <a:lnTo>
                      <a:pt x="797" y="53"/>
                    </a:lnTo>
                    <a:lnTo>
                      <a:pt x="781" y="49"/>
                    </a:lnTo>
                    <a:lnTo>
                      <a:pt x="766" y="45"/>
                    </a:lnTo>
                    <a:lnTo>
                      <a:pt x="749" y="43"/>
                    </a:lnTo>
                    <a:lnTo>
                      <a:pt x="734" y="40"/>
                    </a:lnTo>
                    <a:lnTo>
                      <a:pt x="718" y="36"/>
                    </a:lnTo>
                    <a:lnTo>
                      <a:pt x="703" y="34"/>
                    </a:lnTo>
                    <a:lnTo>
                      <a:pt x="688" y="31"/>
                    </a:lnTo>
                    <a:lnTo>
                      <a:pt x="673" y="30"/>
                    </a:lnTo>
                    <a:lnTo>
                      <a:pt x="657" y="28"/>
                    </a:lnTo>
                    <a:lnTo>
                      <a:pt x="642" y="25"/>
                    </a:lnTo>
                    <a:lnTo>
                      <a:pt x="628" y="23"/>
                    </a:lnTo>
                    <a:lnTo>
                      <a:pt x="615" y="21"/>
                    </a:lnTo>
                    <a:lnTo>
                      <a:pt x="599" y="19"/>
                    </a:lnTo>
                    <a:lnTo>
                      <a:pt x="586" y="17"/>
                    </a:lnTo>
                    <a:lnTo>
                      <a:pt x="573" y="16"/>
                    </a:lnTo>
                    <a:lnTo>
                      <a:pt x="560" y="15"/>
                    </a:lnTo>
                    <a:lnTo>
                      <a:pt x="547" y="12"/>
                    </a:lnTo>
                    <a:lnTo>
                      <a:pt x="534" y="11"/>
                    </a:lnTo>
                    <a:lnTo>
                      <a:pt x="521" y="10"/>
                    </a:lnTo>
                    <a:lnTo>
                      <a:pt x="510" y="9"/>
                    </a:lnTo>
                    <a:lnTo>
                      <a:pt x="499" y="7"/>
                    </a:lnTo>
                    <a:lnTo>
                      <a:pt x="487" y="6"/>
                    </a:lnTo>
                    <a:lnTo>
                      <a:pt x="477" y="5"/>
                    </a:lnTo>
                    <a:lnTo>
                      <a:pt x="467" y="5"/>
                    </a:lnTo>
                    <a:lnTo>
                      <a:pt x="457" y="4"/>
                    </a:lnTo>
                    <a:lnTo>
                      <a:pt x="448" y="2"/>
                    </a:lnTo>
                    <a:lnTo>
                      <a:pt x="439" y="1"/>
                    </a:lnTo>
                    <a:lnTo>
                      <a:pt x="432" y="1"/>
                    </a:lnTo>
                    <a:lnTo>
                      <a:pt x="424" y="1"/>
                    </a:lnTo>
                    <a:lnTo>
                      <a:pt x="417" y="0"/>
                    </a:lnTo>
                    <a:lnTo>
                      <a:pt x="411" y="0"/>
                    </a:lnTo>
                    <a:lnTo>
                      <a:pt x="407" y="0"/>
                    </a:lnTo>
                    <a:lnTo>
                      <a:pt x="322" y="35"/>
                    </a:lnTo>
                    <a:lnTo>
                      <a:pt x="324" y="35"/>
                    </a:lnTo>
                    <a:lnTo>
                      <a:pt x="327" y="35"/>
                    </a:lnTo>
                    <a:lnTo>
                      <a:pt x="330" y="35"/>
                    </a:lnTo>
                    <a:lnTo>
                      <a:pt x="334" y="35"/>
                    </a:lnTo>
                    <a:lnTo>
                      <a:pt x="337" y="35"/>
                    </a:lnTo>
                    <a:lnTo>
                      <a:pt x="342" y="36"/>
                    </a:lnTo>
                    <a:lnTo>
                      <a:pt x="346" y="36"/>
                    </a:lnTo>
                    <a:lnTo>
                      <a:pt x="353" y="36"/>
                    </a:lnTo>
                    <a:lnTo>
                      <a:pt x="359" y="38"/>
                    </a:lnTo>
                    <a:lnTo>
                      <a:pt x="366" y="38"/>
                    </a:lnTo>
                    <a:lnTo>
                      <a:pt x="373" y="38"/>
                    </a:lnTo>
                    <a:lnTo>
                      <a:pt x="380" y="39"/>
                    </a:lnTo>
                    <a:lnTo>
                      <a:pt x="388" y="40"/>
                    </a:lnTo>
                    <a:lnTo>
                      <a:pt x="397" y="41"/>
                    </a:lnTo>
                    <a:lnTo>
                      <a:pt x="405" y="41"/>
                    </a:lnTo>
                    <a:lnTo>
                      <a:pt x="414" y="43"/>
                    </a:lnTo>
                    <a:lnTo>
                      <a:pt x="424" y="43"/>
                    </a:lnTo>
                    <a:lnTo>
                      <a:pt x="434" y="44"/>
                    </a:lnTo>
                    <a:lnTo>
                      <a:pt x="445" y="45"/>
                    </a:lnTo>
                    <a:lnTo>
                      <a:pt x="456" y="46"/>
                    </a:lnTo>
                    <a:lnTo>
                      <a:pt x="467" y="48"/>
                    </a:lnTo>
                    <a:lnTo>
                      <a:pt x="479" y="49"/>
                    </a:lnTo>
                    <a:lnTo>
                      <a:pt x="490" y="50"/>
                    </a:lnTo>
                    <a:lnTo>
                      <a:pt x="502" y="51"/>
                    </a:lnTo>
                    <a:lnTo>
                      <a:pt x="514" y="53"/>
                    </a:lnTo>
                    <a:lnTo>
                      <a:pt x="528" y="55"/>
                    </a:lnTo>
                    <a:lnTo>
                      <a:pt x="539" y="57"/>
                    </a:lnTo>
                    <a:lnTo>
                      <a:pt x="553" y="59"/>
                    </a:lnTo>
                    <a:lnTo>
                      <a:pt x="565" y="60"/>
                    </a:lnTo>
                    <a:lnTo>
                      <a:pt x="579" y="63"/>
                    </a:lnTo>
                    <a:lnTo>
                      <a:pt x="593" y="64"/>
                    </a:lnTo>
                    <a:lnTo>
                      <a:pt x="606" y="65"/>
                    </a:lnTo>
                    <a:lnTo>
                      <a:pt x="620" y="67"/>
                    </a:lnTo>
                    <a:lnTo>
                      <a:pt x="634" y="69"/>
                    </a:lnTo>
                    <a:lnTo>
                      <a:pt x="647" y="72"/>
                    </a:lnTo>
                    <a:lnTo>
                      <a:pt x="661" y="74"/>
                    </a:lnTo>
                    <a:lnTo>
                      <a:pt x="675" y="77"/>
                    </a:lnTo>
                    <a:lnTo>
                      <a:pt x="689" y="78"/>
                    </a:lnTo>
                    <a:lnTo>
                      <a:pt x="704" y="80"/>
                    </a:lnTo>
                    <a:lnTo>
                      <a:pt x="718" y="83"/>
                    </a:lnTo>
                    <a:lnTo>
                      <a:pt x="732" y="86"/>
                    </a:lnTo>
                    <a:lnTo>
                      <a:pt x="746" y="88"/>
                    </a:lnTo>
                    <a:lnTo>
                      <a:pt x="759" y="91"/>
                    </a:lnTo>
                    <a:lnTo>
                      <a:pt x="775" y="93"/>
                    </a:lnTo>
                    <a:lnTo>
                      <a:pt x="788" y="96"/>
                    </a:lnTo>
                    <a:lnTo>
                      <a:pt x="804" y="99"/>
                    </a:lnTo>
                    <a:lnTo>
                      <a:pt x="816" y="103"/>
                    </a:lnTo>
                    <a:lnTo>
                      <a:pt x="830" y="106"/>
                    </a:lnTo>
                    <a:lnTo>
                      <a:pt x="844" y="108"/>
                    </a:lnTo>
                    <a:lnTo>
                      <a:pt x="858" y="112"/>
                    </a:lnTo>
                    <a:lnTo>
                      <a:pt x="870" y="116"/>
                    </a:lnTo>
                    <a:lnTo>
                      <a:pt x="884" y="118"/>
                    </a:lnTo>
                    <a:lnTo>
                      <a:pt x="897" y="122"/>
                    </a:lnTo>
                    <a:lnTo>
                      <a:pt x="911" y="126"/>
                    </a:lnTo>
                    <a:lnTo>
                      <a:pt x="922" y="128"/>
                    </a:lnTo>
                    <a:lnTo>
                      <a:pt x="935" y="132"/>
                    </a:lnTo>
                    <a:lnTo>
                      <a:pt x="947" y="136"/>
                    </a:lnTo>
                    <a:lnTo>
                      <a:pt x="960" y="140"/>
                    </a:lnTo>
                    <a:lnTo>
                      <a:pt x="971" y="143"/>
                    </a:lnTo>
                    <a:lnTo>
                      <a:pt x="982" y="149"/>
                    </a:lnTo>
                    <a:lnTo>
                      <a:pt x="993" y="152"/>
                    </a:lnTo>
                    <a:lnTo>
                      <a:pt x="1004" y="157"/>
                    </a:lnTo>
                    <a:lnTo>
                      <a:pt x="1014" y="161"/>
                    </a:lnTo>
                    <a:lnTo>
                      <a:pt x="1024" y="165"/>
                    </a:lnTo>
                    <a:lnTo>
                      <a:pt x="1034" y="169"/>
                    </a:lnTo>
                    <a:lnTo>
                      <a:pt x="1044" y="174"/>
                    </a:lnTo>
                    <a:lnTo>
                      <a:pt x="1053" y="177"/>
                    </a:lnTo>
                    <a:lnTo>
                      <a:pt x="1063" y="183"/>
                    </a:lnTo>
                    <a:lnTo>
                      <a:pt x="1072" y="188"/>
                    </a:lnTo>
                    <a:lnTo>
                      <a:pt x="1082" y="193"/>
                    </a:lnTo>
                    <a:lnTo>
                      <a:pt x="1091" y="198"/>
                    </a:lnTo>
                    <a:lnTo>
                      <a:pt x="1100" y="203"/>
                    </a:lnTo>
                    <a:lnTo>
                      <a:pt x="1107" y="208"/>
                    </a:lnTo>
                    <a:lnTo>
                      <a:pt x="1116" y="214"/>
                    </a:lnTo>
                    <a:lnTo>
                      <a:pt x="1125" y="219"/>
                    </a:lnTo>
                    <a:lnTo>
                      <a:pt x="1132" y="224"/>
                    </a:lnTo>
                    <a:lnTo>
                      <a:pt x="1140" y="230"/>
                    </a:lnTo>
                    <a:lnTo>
                      <a:pt x="1149" y="237"/>
                    </a:lnTo>
                    <a:lnTo>
                      <a:pt x="1155" y="242"/>
                    </a:lnTo>
                    <a:lnTo>
                      <a:pt x="1163" y="248"/>
                    </a:lnTo>
                    <a:lnTo>
                      <a:pt x="1170" y="253"/>
                    </a:lnTo>
                    <a:lnTo>
                      <a:pt x="1176" y="259"/>
                    </a:lnTo>
                    <a:lnTo>
                      <a:pt x="1183" y="266"/>
                    </a:lnTo>
                    <a:lnTo>
                      <a:pt x="1190" y="272"/>
                    </a:lnTo>
                    <a:lnTo>
                      <a:pt x="1197" y="278"/>
                    </a:lnTo>
                    <a:lnTo>
                      <a:pt x="1204" y="285"/>
                    </a:lnTo>
                    <a:lnTo>
                      <a:pt x="1209" y="291"/>
                    </a:lnTo>
                    <a:lnTo>
                      <a:pt x="1216" y="298"/>
                    </a:lnTo>
                    <a:lnTo>
                      <a:pt x="1222" y="305"/>
                    </a:lnTo>
                    <a:lnTo>
                      <a:pt x="1228" y="311"/>
                    </a:lnTo>
                    <a:lnTo>
                      <a:pt x="1233" y="317"/>
                    </a:lnTo>
                    <a:lnTo>
                      <a:pt x="1238" y="325"/>
                    </a:lnTo>
                    <a:lnTo>
                      <a:pt x="1245" y="331"/>
                    </a:lnTo>
                    <a:lnTo>
                      <a:pt x="1250" y="339"/>
                    </a:lnTo>
                    <a:lnTo>
                      <a:pt x="1255" y="345"/>
                    </a:lnTo>
                    <a:lnTo>
                      <a:pt x="1260" y="353"/>
                    </a:lnTo>
                    <a:lnTo>
                      <a:pt x="1263" y="359"/>
                    </a:lnTo>
                    <a:lnTo>
                      <a:pt x="1268" y="367"/>
                    </a:lnTo>
                    <a:lnTo>
                      <a:pt x="1272" y="374"/>
                    </a:lnTo>
                    <a:lnTo>
                      <a:pt x="1277" y="380"/>
                    </a:lnTo>
                    <a:lnTo>
                      <a:pt x="1281" y="388"/>
                    </a:lnTo>
                    <a:lnTo>
                      <a:pt x="1286" y="395"/>
                    </a:lnTo>
                    <a:lnTo>
                      <a:pt x="1290" y="403"/>
                    </a:lnTo>
                    <a:lnTo>
                      <a:pt x="1294" y="411"/>
                    </a:lnTo>
                    <a:lnTo>
                      <a:pt x="1297" y="418"/>
                    </a:lnTo>
                    <a:lnTo>
                      <a:pt x="1301" y="426"/>
                    </a:lnTo>
                    <a:lnTo>
                      <a:pt x="1304" y="433"/>
                    </a:lnTo>
                    <a:lnTo>
                      <a:pt x="1308" y="441"/>
                    </a:lnTo>
                    <a:lnTo>
                      <a:pt x="1311" y="448"/>
                    </a:lnTo>
                    <a:lnTo>
                      <a:pt x="1315" y="456"/>
                    </a:lnTo>
                    <a:lnTo>
                      <a:pt x="1318" y="462"/>
                    </a:lnTo>
                    <a:lnTo>
                      <a:pt x="1320" y="470"/>
                    </a:lnTo>
                    <a:lnTo>
                      <a:pt x="1323" y="477"/>
                    </a:lnTo>
                    <a:lnTo>
                      <a:pt x="1326" y="485"/>
                    </a:lnTo>
                    <a:lnTo>
                      <a:pt x="1328" y="493"/>
                    </a:lnTo>
                    <a:lnTo>
                      <a:pt x="1331" y="500"/>
                    </a:lnTo>
                    <a:lnTo>
                      <a:pt x="1333" y="508"/>
                    </a:lnTo>
                    <a:lnTo>
                      <a:pt x="1336" y="515"/>
                    </a:lnTo>
                    <a:lnTo>
                      <a:pt x="1338" y="523"/>
                    </a:lnTo>
                    <a:lnTo>
                      <a:pt x="1340" y="530"/>
                    </a:lnTo>
                    <a:lnTo>
                      <a:pt x="1342" y="538"/>
                    </a:lnTo>
                    <a:lnTo>
                      <a:pt x="1344" y="545"/>
                    </a:lnTo>
                    <a:lnTo>
                      <a:pt x="1347" y="553"/>
                    </a:lnTo>
                    <a:lnTo>
                      <a:pt x="1348" y="561"/>
                    </a:lnTo>
                    <a:lnTo>
                      <a:pt x="1350" y="568"/>
                    </a:lnTo>
                    <a:lnTo>
                      <a:pt x="1352" y="577"/>
                    </a:lnTo>
                    <a:lnTo>
                      <a:pt x="1353" y="583"/>
                    </a:lnTo>
                    <a:lnTo>
                      <a:pt x="1354" y="591"/>
                    </a:lnTo>
                    <a:lnTo>
                      <a:pt x="1355" y="597"/>
                    </a:lnTo>
                    <a:lnTo>
                      <a:pt x="1357" y="605"/>
                    </a:lnTo>
                    <a:lnTo>
                      <a:pt x="1357" y="611"/>
                    </a:lnTo>
                    <a:lnTo>
                      <a:pt x="1358" y="619"/>
                    </a:lnTo>
                    <a:lnTo>
                      <a:pt x="1358" y="625"/>
                    </a:lnTo>
                    <a:lnTo>
                      <a:pt x="1359" y="632"/>
                    </a:lnTo>
                    <a:lnTo>
                      <a:pt x="1359" y="637"/>
                    </a:lnTo>
                    <a:lnTo>
                      <a:pt x="1360" y="644"/>
                    </a:lnTo>
                    <a:lnTo>
                      <a:pt x="1360" y="650"/>
                    </a:lnTo>
                    <a:lnTo>
                      <a:pt x="1360" y="656"/>
                    </a:lnTo>
                    <a:lnTo>
                      <a:pt x="1360" y="663"/>
                    </a:lnTo>
                    <a:lnTo>
                      <a:pt x="1360" y="668"/>
                    </a:lnTo>
                    <a:lnTo>
                      <a:pt x="1360" y="674"/>
                    </a:lnTo>
                    <a:lnTo>
                      <a:pt x="1360" y="680"/>
                    </a:lnTo>
                    <a:lnTo>
                      <a:pt x="1359" y="685"/>
                    </a:lnTo>
                    <a:lnTo>
                      <a:pt x="1358" y="690"/>
                    </a:lnTo>
                    <a:lnTo>
                      <a:pt x="1357" y="695"/>
                    </a:lnTo>
                    <a:lnTo>
                      <a:pt x="1357" y="700"/>
                    </a:lnTo>
                    <a:lnTo>
                      <a:pt x="1355" y="705"/>
                    </a:lnTo>
                    <a:lnTo>
                      <a:pt x="1354" y="711"/>
                    </a:lnTo>
                    <a:lnTo>
                      <a:pt x="1353" y="716"/>
                    </a:lnTo>
                    <a:lnTo>
                      <a:pt x="1352" y="721"/>
                    </a:lnTo>
                    <a:lnTo>
                      <a:pt x="1350" y="724"/>
                    </a:lnTo>
                    <a:lnTo>
                      <a:pt x="1349" y="729"/>
                    </a:lnTo>
                    <a:lnTo>
                      <a:pt x="1347" y="733"/>
                    </a:lnTo>
                    <a:lnTo>
                      <a:pt x="1345" y="738"/>
                    </a:lnTo>
                    <a:lnTo>
                      <a:pt x="1344" y="742"/>
                    </a:lnTo>
                    <a:lnTo>
                      <a:pt x="1342" y="747"/>
                    </a:lnTo>
                    <a:lnTo>
                      <a:pt x="1340" y="751"/>
                    </a:lnTo>
                    <a:lnTo>
                      <a:pt x="1338" y="756"/>
                    </a:lnTo>
                    <a:lnTo>
                      <a:pt x="1335" y="758"/>
                    </a:lnTo>
                    <a:lnTo>
                      <a:pt x="1333" y="763"/>
                    </a:lnTo>
                    <a:lnTo>
                      <a:pt x="1330" y="767"/>
                    </a:lnTo>
                    <a:lnTo>
                      <a:pt x="1328" y="770"/>
                    </a:lnTo>
                    <a:lnTo>
                      <a:pt x="1325" y="774"/>
                    </a:lnTo>
                    <a:lnTo>
                      <a:pt x="1323" y="777"/>
                    </a:lnTo>
                    <a:lnTo>
                      <a:pt x="1320" y="780"/>
                    </a:lnTo>
                    <a:lnTo>
                      <a:pt x="1318" y="785"/>
                    </a:lnTo>
                    <a:lnTo>
                      <a:pt x="1311" y="791"/>
                    </a:lnTo>
                    <a:lnTo>
                      <a:pt x="1305" y="796"/>
                    </a:lnTo>
                    <a:lnTo>
                      <a:pt x="1299" y="803"/>
                    </a:lnTo>
                    <a:lnTo>
                      <a:pt x="1292" y="809"/>
                    </a:lnTo>
                    <a:lnTo>
                      <a:pt x="1289" y="811"/>
                    </a:lnTo>
                    <a:lnTo>
                      <a:pt x="1285" y="814"/>
                    </a:lnTo>
                    <a:lnTo>
                      <a:pt x="1281" y="816"/>
                    </a:lnTo>
                    <a:lnTo>
                      <a:pt x="1279" y="819"/>
                    </a:lnTo>
                    <a:lnTo>
                      <a:pt x="1275" y="821"/>
                    </a:lnTo>
                    <a:lnTo>
                      <a:pt x="1271" y="824"/>
                    </a:lnTo>
                    <a:lnTo>
                      <a:pt x="1267" y="826"/>
                    </a:lnTo>
                    <a:lnTo>
                      <a:pt x="1263" y="829"/>
                    </a:lnTo>
                    <a:lnTo>
                      <a:pt x="1258" y="830"/>
                    </a:lnTo>
                    <a:lnTo>
                      <a:pt x="1255" y="833"/>
                    </a:lnTo>
                    <a:lnTo>
                      <a:pt x="1251" y="835"/>
                    </a:lnTo>
                    <a:lnTo>
                      <a:pt x="1247" y="838"/>
                    </a:lnTo>
                    <a:lnTo>
                      <a:pt x="1243" y="839"/>
                    </a:lnTo>
                    <a:lnTo>
                      <a:pt x="1239" y="842"/>
                    </a:lnTo>
                    <a:lnTo>
                      <a:pt x="1234" y="844"/>
                    </a:lnTo>
                    <a:lnTo>
                      <a:pt x="1231" y="847"/>
                    </a:lnTo>
                    <a:lnTo>
                      <a:pt x="1226" y="848"/>
                    </a:lnTo>
                    <a:lnTo>
                      <a:pt x="1222" y="849"/>
                    </a:lnTo>
                    <a:lnTo>
                      <a:pt x="1217" y="852"/>
                    </a:lnTo>
                    <a:lnTo>
                      <a:pt x="1213" y="853"/>
                    </a:lnTo>
                    <a:lnTo>
                      <a:pt x="1208" y="855"/>
                    </a:lnTo>
                    <a:lnTo>
                      <a:pt x="1204" y="857"/>
                    </a:lnTo>
                    <a:lnTo>
                      <a:pt x="1199" y="859"/>
                    </a:lnTo>
                    <a:lnTo>
                      <a:pt x="1195" y="860"/>
                    </a:lnTo>
                    <a:lnTo>
                      <a:pt x="1190" y="862"/>
                    </a:lnTo>
                    <a:lnTo>
                      <a:pt x="1185" y="864"/>
                    </a:lnTo>
                    <a:lnTo>
                      <a:pt x="1180" y="866"/>
                    </a:lnTo>
                    <a:lnTo>
                      <a:pt x="1175" y="868"/>
                    </a:lnTo>
                    <a:lnTo>
                      <a:pt x="1170" y="869"/>
                    </a:lnTo>
                    <a:lnTo>
                      <a:pt x="1165" y="871"/>
                    </a:lnTo>
                    <a:lnTo>
                      <a:pt x="1160" y="872"/>
                    </a:lnTo>
                    <a:lnTo>
                      <a:pt x="1156" y="874"/>
                    </a:lnTo>
                    <a:lnTo>
                      <a:pt x="1150" y="874"/>
                    </a:lnTo>
                    <a:lnTo>
                      <a:pt x="1145" y="877"/>
                    </a:lnTo>
                    <a:lnTo>
                      <a:pt x="1140" y="877"/>
                    </a:lnTo>
                    <a:lnTo>
                      <a:pt x="1135" y="879"/>
                    </a:lnTo>
                    <a:lnTo>
                      <a:pt x="1129" y="879"/>
                    </a:lnTo>
                    <a:lnTo>
                      <a:pt x="1124" y="881"/>
                    </a:lnTo>
                    <a:lnTo>
                      <a:pt x="1119" y="882"/>
                    </a:lnTo>
                    <a:lnTo>
                      <a:pt x="1113" y="883"/>
                    </a:lnTo>
                    <a:lnTo>
                      <a:pt x="1108" y="884"/>
                    </a:lnTo>
                    <a:lnTo>
                      <a:pt x="1102" y="884"/>
                    </a:lnTo>
                    <a:lnTo>
                      <a:pt x="1097" y="886"/>
                    </a:lnTo>
                    <a:lnTo>
                      <a:pt x="1091" y="887"/>
                    </a:lnTo>
                    <a:lnTo>
                      <a:pt x="1086" y="887"/>
                    </a:lnTo>
                    <a:lnTo>
                      <a:pt x="1079" y="888"/>
                    </a:lnTo>
                    <a:lnTo>
                      <a:pt x="1074" y="888"/>
                    </a:lnTo>
                    <a:lnTo>
                      <a:pt x="1069" y="889"/>
                    </a:lnTo>
                    <a:lnTo>
                      <a:pt x="1063" y="889"/>
                    </a:lnTo>
                    <a:lnTo>
                      <a:pt x="1057" y="889"/>
                    </a:lnTo>
                    <a:lnTo>
                      <a:pt x="1051" y="889"/>
                    </a:lnTo>
                    <a:lnTo>
                      <a:pt x="1045" y="889"/>
                    </a:lnTo>
                    <a:lnTo>
                      <a:pt x="1039" y="888"/>
                    </a:lnTo>
                    <a:lnTo>
                      <a:pt x="1033" y="888"/>
                    </a:lnTo>
                    <a:lnTo>
                      <a:pt x="1027" y="888"/>
                    </a:lnTo>
                    <a:lnTo>
                      <a:pt x="1022" y="888"/>
                    </a:lnTo>
                    <a:lnTo>
                      <a:pt x="1015" y="887"/>
                    </a:lnTo>
                    <a:lnTo>
                      <a:pt x="1009" y="886"/>
                    </a:lnTo>
                    <a:lnTo>
                      <a:pt x="1003" y="884"/>
                    </a:lnTo>
                    <a:lnTo>
                      <a:pt x="996" y="884"/>
                    </a:lnTo>
                    <a:lnTo>
                      <a:pt x="990" y="883"/>
                    </a:lnTo>
                    <a:lnTo>
                      <a:pt x="984" y="882"/>
                    </a:lnTo>
                    <a:lnTo>
                      <a:pt x="977" y="881"/>
                    </a:lnTo>
                    <a:lnTo>
                      <a:pt x="972" y="879"/>
                    </a:lnTo>
                    <a:lnTo>
                      <a:pt x="965" y="878"/>
                    </a:lnTo>
                    <a:lnTo>
                      <a:pt x="959" y="876"/>
                    </a:lnTo>
                    <a:lnTo>
                      <a:pt x="952" y="874"/>
                    </a:lnTo>
                    <a:lnTo>
                      <a:pt x="946" y="872"/>
                    </a:lnTo>
                    <a:lnTo>
                      <a:pt x="938" y="869"/>
                    </a:lnTo>
                    <a:lnTo>
                      <a:pt x="932" y="868"/>
                    </a:lnTo>
                    <a:lnTo>
                      <a:pt x="926" y="866"/>
                    </a:lnTo>
                    <a:lnTo>
                      <a:pt x="919" y="863"/>
                    </a:lnTo>
                    <a:lnTo>
                      <a:pt x="912" y="860"/>
                    </a:lnTo>
                    <a:lnTo>
                      <a:pt x="906" y="857"/>
                    </a:lnTo>
                    <a:lnTo>
                      <a:pt x="899" y="854"/>
                    </a:lnTo>
                    <a:lnTo>
                      <a:pt x="893" y="852"/>
                    </a:lnTo>
                    <a:lnTo>
                      <a:pt x="885" y="848"/>
                    </a:lnTo>
                    <a:lnTo>
                      <a:pt x="879" y="844"/>
                    </a:lnTo>
                    <a:lnTo>
                      <a:pt x="872" y="840"/>
                    </a:lnTo>
                    <a:lnTo>
                      <a:pt x="865" y="837"/>
                    </a:lnTo>
                    <a:lnTo>
                      <a:pt x="858" y="831"/>
                    </a:lnTo>
                    <a:lnTo>
                      <a:pt x="851" y="828"/>
                    </a:lnTo>
                    <a:lnTo>
                      <a:pt x="844" y="823"/>
                    </a:lnTo>
                    <a:lnTo>
                      <a:pt x="839" y="819"/>
                    </a:lnTo>
                    <a:lnTo>
                      <a:pt x="831" y="814"/>
                    </a:lnTo>
                    <a:lnTo>
                      <a:pt x="825" y="810"/>
                    </a:lnTo>
                    <a:lnTo>
                      <a:pt x="820" y="805"/>
                    </a:lnTo>
                    <a:lnTo>
                      <a:pt x="814" y="803"/>
                    </a:lnTo>
                    <a:lnTo>
                      <a:pt x="807" y="796"/>
                    </a:lnTo>
                    <a:lnTo>
                      <a:pt x="802" y="791"/>
                    </a:lnTo>
                    <a:lnTo>
                      <a:pt x="796" y="786"/>
                    </a:lnTo>
                    <a:lnTo>
                      <a:pt x="791" y="782"/>
                    </a:lnTo>
                    <a:lnTo>
                      <a:pt x="786" y="777"/>
                    </a:lnTo>
                    <a:lnTo>
                      <a:pt x="781" y="772"/>
                    </a:lnTo>
                    <a:lnTo>
                      <a:pt x="776" y="767"/>
                    </a:lnTo>
                    <a:lnTo>
                      <a:pt x="771" y="763"/>
                    </a:lnTo>
                    <a:lnTo>
                      <a:pt x="766" y="757"/>
                    </a:lnTo>
                    <a:lnTo>
                      <a:pt x="761" y="752"/>
                    </a:lnTo>
                    <a:lnTo>
                      <a:pt x="756" y="747"/>
                    </a:lnTo>
                    <a:lnTo>
                      <a:pt x="751" y="741"/>
                    </a:lnTo>
                    <a:lnTo>
                      <a:pt x="746" y="736"/>
                    </a:lnTo>
                    <a:lnTo>
                      <a:pt x="742" y="731"/>
                    </a:lnTo>
                    <a:lnTo>
                      <a:pt x="737" y="726"/>
                    </a:lnTo>
                    <a:lnTo>
                      <a:pt x="733" y="721"/>
                    </a:lnTo>
                    <a:lnTo>
                      <a:pt x="728" y="714"/>
                    </a:lnTo>
                    <a:lnTo>
                      <a:pt x="724" y="709"/>
                    </a:lnTo>
                    <a:lnTo>
                      <a:pt x="719" y="703"/>
                    </a:lnTo>
                    <a:lnTo>
                      <a:pt x="715" y="698"/>
                    </a:lnTo>
                    <a:lnTo>
                      <a:pt x="712" y="693"/>
                    </a:lnTo>
                    <a:lnTo>
                      <a:pt x="707" y="687"/>
                    </a:lnTo>
                    <a:lnTo>
                      <a:pt x="703" y="682"/>
                    </a:lnTo>
                    <a:lnTo>
                      <a:pt x="699" y="677"/>
                    </a:lnTo>
                    <a:lnTo>
                      <a:pt x="694" y="670"/>
                    </a:lnTo>
                    <a:lnTo>
                      <a:pt x="690" y="664"/>
                    </a:lnTo>
                    <a:lnTo>
                      <a:pt x="686" y="658"/>
                    </a:lnTo>
                    <a:lnTo>
                      <a:pt x="683" y="653"/>
                    </a:lnTo>
                    <a:lnTo>
                      <a:pt x="678" y="646"/>
                    </a:lnTo>
                    <a:lnTo>
                      <a:pt x="674" y="640"/>
                    </a:lnTo>
                    <a:lnTo>
                      <a:pt x="669" y="635"/>
                    </a:lnTo>
                    <a:lnTo>
                      <a:pt x="665" y="629"/>
                    </a:lnTo>
                    <a:lnTo>
                      <a:pt x="660" y="622"/>
                    </a:lnTo>
                    <a:lnTo>
                      <a:pt x="656" y="617"/>
                    </a:lnTo>
                    <a:lnTo>
                      <a:pt x="651" y="611"/>
                    </a:lnTo>
                    <a:lnTo>
                      <a:pt x="647" y="605"/>
                    </a:lnTo>
                    <a:lnTo>
                      <a:pt x="642" y="598"/>
                    </a:lnTo>
                    <a:lnTo>
                      <a:pt x="639" y="593"/>
                    </a:lnTo>
                    <a:lnTo>
                      <a:pt x="634" y="587"/>
                    </a:lnTo>
                    <a:lnTo>
                      <a:pt x="630" y="582"/>
                    </a:lnTo>
                    <a:lnTo>
                      <a:pt x="625" y="576"/>
                    </a:lnTo>
                    <a:lnTo>
                      <a:pt x="620" y="569"/>
                    </a:lnTo>
                    <a:lnTo>
                      <a:pt x="615" y="563"/>
                    </a:lnTo>
                    <a:lnTo>
                      <a:pt x="610" y="558"/>
                    </a:lnTo>
                    <a:lnTo>
                      <a:pt x="605" y="552"/>
                    </a:lnTo>
                    <a:lnTo>
                      <a:pt x="599" y="545"/>
                    </a:lnTo>
                    <a:lnTo>
                      <a:pt x="594" y="539"/>
                    </a:lnTo>
                    <a:lnTo>
                      <a:pt x="589" y="534"/>
                    </a:lnTo>
                    <a:lnTo>
                      <a:pt x="584" y="528"/>
                    </a:lnTo>
                    <a:lnTo>
                      <a:pt x="579" y="522"/>
                    </a:lnTo>
                    <a:lnTo>
                      <a:pt x="573" y="516"/>
                    </a:lnTo>
                    <a:lnTo>
                      <a:pt x="568" y="510"/>
                    </a:lnTo>
                    <a:lnTo>
                      <a:pt x="562" y="505"/>
                    </a:lnTo>
                    <a:lnTo>
                      <a:pt x="557" y="499"/>
                    </a:lnTo>
                    <a:lnTo>
                      <a:pt x="550" y="494"/>
                    </a:lnTo>
                    <a:lnTo>
                      <a:pt x="545" y="487"/>
                    </a:lnTo>
                    <a:lnTo>
                      <a:pt x="538" y="481"/>
                    </a:lnTo>
                    <a:lnTo>
                      <a:pt x="531" y="476"/>
                    </a:lnTo>
                    <a:lnTo>
                      <a:pt x="525" y="470"/>
                    </a:lnTo>
                    <a:lnTo>
                      <a:pt x="519" y="465"/>
                    </a:lnTo>
                    <a:lnTo>
                      <a:pt x="511" y="459"/>
                    </a:lnTo>
                    <a:lnTo>
                      <a:pt x="505" y="453"/>
                    </a:lnTo>
                    <a:lnTo>
                      <a:pt x="497" y="447"/>
                    </a:lnTo>
                    <a:lnTo>
                      <a:pt x="491" y="442"/>
                    </a:lnTo>
                    <a:lnTo>
                      <a:pt x="484" y="437"/>
                    </a:lnTo>
                    <a:lnTo>
                      <a:pt x="476" y="432"/>
                    </a:lnTo>
                    <a:lnTo>
                      <a:pt x="468" y="427"/>
                    </a:lnTo>
                    <a:lnTo>
                      <a:pt x="462" y="422"/>
                    </a:lnTo>
                    <a:lnTo>
                      <a:pt x="455" y="416"/>
                    </a:lnTo>
                    <a:lnTo>
                      <a:pt x="447" y="412"/>
                    </a:lnTo>
                    <a:lnTo>
                      <a:pt x="439" y="407"/>
                    </a:lnTo>
                    <a:lnTo>
                      <a:pt x="432" y="402"/>
                    </a:lnTo>
                    <a:lnTo>
                      <a:pt x="424" y="397"/>
                    </a:lnTo>
                    <a:lnTo>
                      <a:pt x="416" y="393"/>
                    </a:lnTo>
                    <a:lnTo>
                      <a:pt x="408" y="388"/>
                    </a:lnTo>
                    <a:lnTo>
                      <a:pt x="400" y="383"/>
                    </a:lnTo>
                    <a:lnTo>
                      <a:pt x="392" y="379"/>
                    </a:lnTo>
                    <a:lnTo>
                      <a:pt x="384" y="374"/>
                    </a:lnTo>
                    <a:lnTo>
                      <a:pt x="377" y="370"/>
                    </a:lnTo>
                    <a:lnTo>
                      <a:pt x="369" y="367"/>
                    </a:lnTo>
                    <a:lnTo>
                      <a:pt x="360" y="361"/>
                    </a:lnTo>
                    <a:lnTo>
                      <a:pt x="351" y="358"/>
                    </a:lnTo>
                    <a:lnTo>
                      <a:pt x="342" y="354"/>
                    </a:lnTo>
                    <a:lnTo>
                      <a:pt x="335" y="350"/>
                    </a:lnTo>
                    <a:lnTo>
                      <a:pt x="326" y="346"/>
                    </a:lnTo>
                    <a:lnTo>
                      <a:pt x="317" y="343"/>
                    </a:lnTo>
                    <a:lnTo>
                      <a:pt x="308" y="340"/>
                    </a:lnTo>
                    <a:lnTo>
                      <a:pt x="301" y="336"/>
                    </a:lnTo>
                    <a:lnTo>
                      <a:pt x="291" y="332"/>
                    </a:lnTo>
                    <a:lnTo>
                      <a:pt x="282" y="329"/>
                    </a:lnTo>
                    <a:lnTo>
                      <a:pt x="273" y="326"/>
                    </a:lnTo>
                    <a:lnTo>
                      <a:pt x="264" y="324"/>
                    </a:lnTo>
                    <a:lnTo>
                      <a:pt x="256" y="320"/>
                    </a:lnTo>
                    <a:lnTo>
                      <a:pt x="247" y="317"/>
                    </a:lnTo>
                    <a:lnTo>
                      <a:pt x="238" y="314"/>
                    </a:lnTo>
                    <a:lnTo>
                      <a:pt x="229" y="312"/>
                    </a:lnTo>
                    <a:lnTo>
                      <a:pt x="220" y="309"/>
                    </a:lnTo>
                    <a:lnTo>
                      <a:pt x="210" y="306"/>
                    </a:lnTo>
                    <a:lnTo>
                      <a:pt x="201" y="305"/>
                    </a:lnTo>
                    <a:lnTo>
                      <a:pt x="193" y="302"/>
                    </a:lnTo>
                    <a:lnTo>
                      <a:pt x="184" y="300"/>
                    </a:lnTo>
                    <a:lnTo>
                      <a:pt x="174" y="298"/>
                    </a:lnTo>
                    <a:lnTo>
                      <a:pt x="165" y="296"/>
                    </a:lnTo>
                    <a:lnTo>
                      <a:pt x="156" y="295"/>
                    </a:lnTo>
                    <a:lnTo>
                      <a:pt x="147" y="293"/>
                    </a:lnTo>
                    <a:lnTo>
                      <a:pt x="137" y="291"/>
                    </a:lnTo>
                    <a:lnTo>
                      <a:pt x="128" y="290"/>
                    </a:lnTo>
                    <a:lnTo>
                      <a:pt x="118" y="288"/>
                    </a:lnTo>
                    <a:lnTo>
                      <a:pt x="109" y="287"/>
                    </a:lnTo>
                    <a:lnTo>
                      <a:pt x="99" y="286"/>
                    </a:lnTo>
                    <a:lnTo>
                      <a:pt x="91" y="285"/>
                    </a:lnTo>
                    <a:lnTo>
                      <a:pt x="82" y="285"/>
                    </a:lnTo>
                    <a:lnTo>
                      <a:pt x="73" y="283"/>
                    </a:lnTo>
                    <a:lnTo>
                      <a:pt x="63" y="282"/>
                    </a:lnTo>
                    <a:lnTo>
                      <a:pt x="54" y="282"/>
                    </a:lnTo>
                    <a:lnTo>
                      <a:pt x="45" y="282"/>
                    </a:lnTo>
                    <a:lnTo>
                      <a:pt x="35" y="282"/>
                    </a:lnTo>
                    <a:lnTo>
                      <a:pt x="26" y="282"/>
                    </a:lnTo>
                    <a:lnTo>
                      <a:pt x="16" y="282"/>
                    </a:lnTo>
                    <a:lnTo>
                      <a:pt x="7" y="282"/>
                    </a:lnTo>
                    <a:lnTo>
                      <a:pt x="0" y="3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Freeform 95"/>
              <p:cNvSpPr>
                <a:spLocks noChangeAspect="1"/>
              </p:cNvSpPr>
              <p:nvPr/>
            </p:nvSpPr>
            <p:spPr bwMode="auto">
              <a:xfrm>
                <a:off x="5198" y="4134"/>
                <a:ext cx="51" cy="31"/>
              </a:xfrm>
              <a:custGeom>
                <a:avLst/>
                <a:gdLst>
                  <a:gd name="T0" fmla="*/ 51 w 541"/>
                  <a:gd name="T1" fmla="*/ 3 h 322"/>
                  <a:gd name="T2" fmla="*/ 49 w 541"/>
                  <a:gd name="T3" fmla="*/ 3 h 322"/>
                  <a:gd name="T4" fmla="*/ 47 w 541"/>
                  <a:gd name="T5" fmla="*/ 3 h 322"/>
                  <a:gd name="T6" fmla="*/ 45 w 541"/>
                  <a:gd name="T7" fmla="*/ 3 h 322"/>
                  <a:gd name="T8" fmla="*/ 44 w 541"/>
                  <a:gd name="T9" fmla="*/ 3 h 322"/>
                  <a:gd name="T10" fmla="*/ 41 w 541"/>
                  <a:gd name="T11" fmla="*/ 4 h 322"/>
                  <a:gd name="T12" fmla="*/ 39 w 541"/>
                  <a:gd name="T13" fmla="*/ 4 h 322"/>
                  <a:gd name="T14" fmla="*/ 37 w 541"/>
                  <a:gd name="T15" fmla="*/ 5 h 322"/>
                  <a:gd name="T16" fmla="*/ 35 w 541"/>
                  <a:gd name="T17" fmla="*/ 6 h 322"/>
                  <a:gd name="T18" fmla="*/ 32 w 541"/>
                  <a:gd name="T19" fmla="*/ 7 h 322"/>
                  <a:gd name="T20" fmla="*/ 29 w 541"/>
                  <a:gd name="T21" fmla="*/ 8 h 322"/>
                  <a:gd name="T22" fmla="*/ 27 w 541"/>
                  <a:gd name="T23" fmla="*/ 9 h 322"/>
                  <a:gd name="T24" fmla="*/ 24 w 541"/>
                  <a:gd name="T25" fmla="*/ 11 h 322"/>
                  <a:gd name="T26" fmla="*/ 22 w 541"/>
                  <a:gd name="T27" fmla="*/ 12 h 322"/>
                  <a:gd name="T28" fmla="*/ 19 w 541"/>
                  <a:gd name="T29" fmla="*/ 14 h 322"/>
                  <a:gd name="T30" fmla="*/ 17 w 541"/>
                  <a:gd name="T31" fmla="*/ 15 h 322"/>
                  <a:gd name="T32" fmla="*/ 15 w 541"/>
                  <a:gd name="T33" fmla="*/ 17 h 322"/>
                  <a:gd name="T34" fmla="*/ 13 w 541"/>
                  <a:gd name="T35" fmla="*/ 19 h 322"/>
                  <a:gd name="T36" fmla="*/ 12 w 541"/>
                  <a:gd name="T37" fmla="*/ 20 h 322"/>
                  <a:gd name="T38" fmla="*/ 10 w 541"/>
                  <a:gd name="T39" fmla="*/ 22 h 322"/>
                  <a:gd name="T40" fmla="*/ 9 w 541"/>
                  <a:gd name="T41" fmla="*/ 23 h 322"/>
                  <a:gd name="T42" fmla="*/ 8 w 541"/>
                  <a:gd name="T43" fmla="*/ 25 h 322"/>
                  <a:gd name="T44" fmla="*/ 7 w 541"/>
                  <a:gd name="T45" fmla="*/ 27 h 322"/>
                  <a:gd name="T46" fmla="*/ 6 w 541"/>
                  <a:gd name="T47" fmla="*/ 29 h 322"/>
                  <a:gd name="T48" fmla="*/ 5 w 541"/>
                  <a:gd name="T49" fmla="*/ 30 h 322"/>
                  <a:gd name="T50" fmla="*/ 0 w 541"/>
                  <a:gd name="T51" fmla="*/ 30 h 322"/>
                  <a:gd name="T52" fmla="*/ 0 w 541"/>
                  <a:gd name="T53" fmla="*/ 28 h 322"/>
                  <a:gd name="T54" fmla="*/ 1 w 541"/>
                  <a:gd name="T55" fmla="*/ 27 h 322"/>
                  <a:gd name="T56" fmla="*/ 2 w 541"/>
                  <a:gd name="T57" fmla="*/ 25 h 322"/>
                  <a:gd name="T58" fmla="*/ 3 w 541"/>
                  <a:gd name="T59" fmla="*/ 22 h 322"/>
                  <a:gd name="T60" fmla="*/ 4 w 541"/>
                  <a:gd name="T61" fmla="*/ 21 h 322"/>
                  <a:gd name="T62" fmla="*/ 5 w 541"/>
                  <a:gd name="T63" fmla="*/ 19 h 322"/>
                  <a:gd name="T64" fmla="*/ 7 w 541"/>
                  <a:gd name="T65" fmla="*/ 18 h 322"/>
                  <a:gd name="T66" fmla="*/ 8 w 541"/>
                  <a:gd name="T67" fmla="*/ 16 h 322"/>
                  <a:gd name="T68" fmla="*/ 10 w 541"/>
                  <a:gd name="T69" fmla="*/ 14 h 322"/>
                  <a:gd name="T70" fmla="*/ 12 w 541"/>
                  <a:gd name="T71" fmla="*/ 13 h 322"/>
                  <a:gd name="T72" fmla="*/ 14 w 541"/>
                  <a:gd name="T73" fmla="*/ 11 h 322"/>
                  <a:gd name="T74" fmla="*/ 16 w 541"/>
                  <a:gd name="T75" fmla="*/ 10 h 322"/>
                  <a:gd name="T76" fmla="*/ 18 w 541"/>
                  <a:gd name="T77" fmla="*/ 8 h 322"/>
                  <a:gd name="T78" fmla="*/ 20 w 541"/>
                  <a:gd name="T79" fmla="*/ 7 h 322"/>
                  <a:gd name="T80" fmla="*/ 23 w 541"/>
                  <a:gd name="T81" fmla="*/ 5 h 322"/>
                  <a:gd name="T82" fmla="*/ 25 w 541"/>
                  <a:gd name="T83" fmla="*/ 4 h 322"/>
                  <a:gd name="T84" fmla="*/ 27 w 541"/>
                  <a:gd name="T85" fmla="*/ 4 h 322"/>
                  <a:gd name="T86" fmla="*/ 30 w 541"/>
                  <a:gd name="T87" fmla="*/ 3 h 322"/>
                  <a:gd name="T88" fmla="*/ 32 w 541"/>
                  <a:gd name="T89" fmla="*/ 2 h 322"/>
                  <a:gd name="T90" fmla="*/ 34 w 541"/>
                  <a:gd name="T91" fmla="*/ 2 h 322"/>
                  <a:gd name="T92" fmla="*/ 35 w 541"/>
                  <a:gd name="T93" fmla="*/ 1 h 322"/>
                  <a:gd name="T94" fmla="*/ 37 w 541"/>
                  <a:gd name="T95" fmla="*/ 1 h 322"/>
                  <a:gd name="T96" fmla="*/ 39 w 541"/>
                  <a:gd name="T97" fmla="*/ 0 h 322"/>
                  <a:gd name="T98" fmla="*/ 40 w 541"/>
                  <a:gd name="T99" fmla="*/ 0 h 322"/>
                  <a:gd name="T100" fmla="*/ 42 w 541"/>
                  <a:gd name="T101" fmla="*/ 0 h 32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1"/>
                  <a:gd name="T154" fmla="*/ 0 h 322"/>
                  <a:gd name="T155" fmla="*/ 541 w 541"/>
                  <a:gd name="T156" fmla="*/ 322 h 32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1" h="322">
                    <a:moveTo>
                      <a:pt x="541" y="27"/>
                    </a:moveTo>
                    <a:lnTo>
                      <a:pt x="540" y="27"/>
                    </a:lnTo>
                    <a:lnTo>
                      <a:pt x="538" y="27"/>
                    </a:lnTo>
                    <a:lnTo>
                      <a:pt x="536" y="27"/>
                    </a:lnTo>
                    <a:lnTo>
                      <a:pt x="532" y="27"/>
                    </a:lnTo>
                    <a:lnTo>
                      <a:pt x="528" y="27"/>
                    </a:lnTo>
                    <a:lnTo>
                      <a:pt x="523" y="27"/>
                    </a:lnTo>
                    <a:lnTo>
                      <a:pt x="517" y="28"/>
                    </a:lnTo>
                    <a:lnTo>
                      <a:pt x="511" y="28"/>
                    </a:lnTo>
                    <a:lnTo>
                      <a:pt x="507" y="28"/>
                    </a:lnTo>
                    <a:lnTo>
                      <a:pt x="503" y="29"/>
                    </a:lnTo>
                    <a:lnTo>
                      <a:pt x="499" y="29"/>
                    </a:lnTo>
                    <a:lnTo>
                      <a:pt x="496" y="31"/>
                    </a:lnTo>
                    <a:lnTo>
                      <a:pt x="490" y="31"/>
                    </a:lnTo>
                    <a:lnTo>
                      <a:pt x="487" y="32"/>
                    </a:lnTo>
                    <a:lnTo>
                      <a:pt x="482" y="33"/>
                    </a:lnTo>
                    <a:lnTo>
                      <a:pt x="478" y="33"/>
                    </a:lnTo>
                    <a:lnTo>
                      <a:pt x="473" y="34"/>
                    </a:lnTo>
                    <a:lnTo>
                      <a:pt x="468" y="36"/>
                    </a:lnTo>
                    <a:lnTo>
                      <a:pt x="463" y="36"/>
                    </a:lnTo>
                    <a:lnTo>
                      <a:pt x="458" y="38"/>
                    </a:lnTo>
                    <a:lnTo>
                      <a:pt x="451" y="39"/>
                    </a:lnTo>
                    <a:lnTo>
                      <a:pt x="446" y="39"/>
                    </a:lnTo>
                    <a:lnTo>
                      <a:pt x="440" y="41"/>
                    </a:lnTo>
                    <a:lnTo>
                      <a:pt x="435" y="43"/>
                    </a:lnTo>
                    <a:lnTo>
                      <a:pt x="429" y="44"/>
                    </a:lnTo>
                    <a:lnTo>
                      <a:pt x="422" y="44"/>
                    </a:lnTo>
                    <a:lnTo>
                      <a:pt x="416" y="46"/>
                    </a:lnTo>
                    <a:lnTo>
                      <a:pt x="411" y="48"/>
                    </a:lnTo>
                    <a:lnTo>
                      <a:pt x="405" y="51"/>
                    </a:lnTo>
                    <a:lnTo>
                      <a:pt x="399" y="52"/>
                    </a:lnTo>
                    <a:lnTo>
                      <a:pt x="392" y="53"/>
                    </a:lnTo>
                    <a:lnTo>
                      <a:pt x="386" y="56"/>
                    </a:lnTo>
                    <a:lnTo>
                      <a:pt x="378" y="57"/>
                    </a:lnTo>
                    <a:lnTo>
                      <a:pt x="372" y="60"/>
                    </a:lnTo>
                    <a:lnTo>
                      <a:pt x="366" y="62"/>
                    </a:lnTo>
                    <a:lnTo>
                      <a:pt x="359" y="63"/>
                    </a:lnTo>
                    <a:lnTo>
                      <a:pt x="353" y="66"/>
                    </a:lnTo>
                    <a:lnTo>
                      <a:pt x="347" y="68"/>
                    </a:lnTo>
                    <a:lnTo>
                      <a:pt x="339" y="71"/>
                    </a:lnTo>
                    <a:lnTo>
                      <a:pt x="333" y="75"/>
                    </a:lnTo>
                    <a:lnTo>
                      <a:pt x="325" y="76"/>
                    </a:lnTo>
                    <a:lnTo>
                      <a:pt x="319" y="80"/>
                    </a:lnTo>
                    <a:lnTo>
                      <a:pt x="312" y="82"/>
                    </a:lnTo>
                    <a:lnTo>
                      <a:pt x="305" y="86"/>
                    </a:lnTo>
                    <a:lnTo>
                      <a:pt x="299" y="89"/>
                    </a:lnTo>
                    <a:lnTo>
                      <a:pt x="291" y="91"/>
                    </a:lnTo>
                    <a:lnTo>
                      <a:pt x="285" y="95"/>
                    </a:lnTo>
                    <a:lnTo>
                      <a:pt x="279" y="99"/>
                    </a:lnTo>
                    <a:lnTo>
                      <a:pt x="271" y="102"/>
                    </a:lnTo>
                    <a:lnTo>
                      <a:pt x="264" y="106"/>
                    </a:lnTo>
                    <a:lnTo>
                      <a:pt x="257" y="110"/>
                    </a:lnTo>
                    <a:lnTo>
                      <a:pt x="250" y="114"/>
                    </a:lnTo>
                    <a:lnTo>
                      <a:pt x="244" y="117"/>
                    </a:lnTo>
                    <a:lnTo>
                      <a:pt x="237" y="121"/>
                    </a:lnTo>
                    <a:lnTo>
                      <a:pt x="230" y="126"/>
                    </a:lnTo>
                    <a:lnTo>
                      <a:pt x="223" y="131"/>
                    </a:lnTo>
                    <a:lnTo>
                      <a:pt x="216" y="135"/>
                    </a:lnTo>
                    <a:lnTo>
                      <a:pt x="210" y="139"/>
                    </a:lnTo>
                    <a:lnTo>
                      <a:pt x="203" y="144"/>
                    </a:lnTo>
                    <a:lnTo>
                      <a:pt x="198" y="148"/>
                    </a:lnTo>
                    <a:lnTo>
                      <a:pt x="192" y="152"/>
                    </a:lnTo>
                    <a:lnTo>
                      <a:pt x="186" y="157"/>
                    </a:lnTo>
                    <a:lnTo>
                      <a:pt x="181" y="160"/>
                    </a:lnTo>
                    <a:lnTo>
                      <a:pt x="176" y="165"/>
                    </a:lnTo>
                    <a:lnTo>
                      <a:pt x="169" y="169"/>
                    </a:lnTo>
                    <a:lnTo>
                      <a:pt x="164" y="174"/>
                    </a:lnTo>
                    <a:lnTo>
                      <a:pt x="159" y="178"/>
                    </a:lnTo>
                    <a:lnTo>
                      <a:pt x="154" y="183"/>
                    </a:lnTo>
                    <a:lnTo>
                      <a:pt x="149" y="187"/>
                    </a:lnTo>
                    <a:lnTo>
                      <a:pt x="145" y="192"/>
                    </a:lnTo>
                    <a:lnTo>
                      <a:pt x="140" y="196"/>
                    </a:lnTo>
                    <a:lnTo>
                      <a:pt x="136" y="201"/>
                    </a:lnTo>
                    <a:lnTo>
                      <a:pt x="133" y="204"/>
                    </a:lnTo>
                    <a:lnTo>
                      <a:pt x="128" y="208"/>
                    </a:lnTo>
                    <a:lnTo>
                      <a:pt x="124" y="212"/>
                    </a:lnTo>
                    <a:lnTo>
                      <a:pt x="121" y="216"/>
                    </a:lnTo>
                    <a:lnTo>
                      <a:pt x="118" y="220"/>
                    </a:lnTo>
                    <a:lnTo>
                      <a:pt x="114" y="223"/>
                    </a:lnTo>
                    <a:lnTo>
                      <a:pt x="110" y="227"/>
                    </a:lnTo>
                    <a:lnTo>
                      <a:pt x="107" y="232"/>
                    </a:lnTo>
                    <a:lnTo>
                      <a:pt x="104" y="236"/>
                    </a:lnTo>
                    <a:lnTo>
                      <a:pt x="101" y="240"/>
                    </a:lnTo>
                    <a:lnTo>
                      <a:pt x="97" y="244"/>
                    </a:lnTo>
                    <a:lnTo>
                      <a:pt x="96" y="247"/>
                    </a:lnTo>
                    <a:lnTo>
                      <a:pt x="92" y="250"/>
                    </a:lnTo>
                    <a:lnTo>
                      <a:pt x="90" y="254"/>
                    </a:lnTo>
                    <a:lnTo>
                      <a:pt x="89" y="257"/>
                    </a:lnTo>
                    <a:lnTo>
                      <a:pt x="87" y="261"/>
                    </a:lnTo>
                    <a:lnTo>
                      <a:pt x="81" y="267"/>
                    </a:lnTo>
                    <a:lnTo>
                      <a:pt x="77" y="274"/>
                    </a:lnTo>
                    <a:lnTo>
                      <a:pt x="75" y="280"/>
                    </a:lnTo>
                    <a:lnTo>
                      <a:pt x="71" y="285"/>
                    </a:lnTo>
                    <a:lnTo>
                      <a:pt x="68" y="290"/>
                    </a:lnTo>
                    <a:lnTo>
                      <a:pt x="66" y="295"/>
                    </a:lnTo>
                    <a:lnTo>
                      <a:pt x="65" y="300"/>
                    </a:lnTo>
                    <a:lnTo>
                      <a:pt x="63" y="304"/>
                    </a:lnTo>
                    <a:lnTo>
                      <a:pt x="61" y="308"/>
                    </a:lnTo>
                    <a:lnTo>
                      <a:pt x="60" y="312"/>
                    </a:lnTo>
                    <a:lnTo>
                      <a:pt x="58" y="314"/>
                    </a:lnTo>
                    <a:lnTo>
                      <a:pt x="58" y="317"/>
                    </a:lnTo>
                    <a:lnTo>
                      <a:pt x="57" y="319"/>
                    </a:lnTo>
                    <a:lnTo>
                      <a:pt x="57" y="322"/>
                    </a:lnTo>
                    <a:lnTo>
                      <a:pt x="0" y="308"/>
                    </a:lnTo>
                    <a:lnTo>
                      <a:pt x="0" y="305"/>
                    </a:lnTo>
                    <a:lnTo>
                      <a:pt x="2" y="303"/>
                    </a:lnTo>
                    <a:lnTo>
                      <a:pt x="3" y="299"/>
                    </a:lnTo>
                    <a:lnTo>
                      <a:pt x="4" y="296"/>
                    </a:lnTo>
                    <a:lnTo>
                      <a:pt x="5" y="293"/>
                    </a:lnTo>
                    <a:lnTo>
                      <a:pt x="7" y="289"/>
                    </a:lnTo>
                    <a:lnTo>
                      <a:pt x="9" y="284"/>
                    </a:lnTo>
                    <a:lnTo>
                      <a:pt x="10" y="279"/>
                    </a:lnTo>
                    <a:lnTo>
                      <a:pt x="13" y="274"/>
                    </a:lnTo>
                    <a:lnTo>
                      <a:pt x="17" y="267"/>
                    </a:lnTo>
                    <a:lnTo>
                      <a:pt x="19" y="261"/>
                    </a:lnTo>
                    <a:lnTo>
                      <a:pt x="23" y="255"/>
                    </a:lnTo>
                    <a:lnTo>
                      <a:pt x="27" y="249"/>
                    </a:lnTo>
                    <a:lnTo>
                      <a:pt x="32" y="242"/>
                    </a:lnTo>
                    <a:lnTo>
                      <a:pt x="34" y="237"/>
                    </a:lnTo>
                    <a:lnTo>
                      <a:pt x="36" y="233"/>
                    </a:lnTo>
                    <a:lnTo>
                      <a:pt x="38" y="230"/>
                    </a:lnTo>
                    <a:lnTo>
                      <a:pt x="41" y="226"/>
                    </a:lnTo>
                    <a:lnTo>
                      <a:pt x="43" y="222"/>
                    </a:lnTo>
                    <a:lnTo>
                      <a:pt x="46" y="218"/>
                    </a:lnTo>
                    <a:lnTo>
                      <a:pt x="48" y="215"/>
                    </a:lnTo>
                    <a:lnTo>
                      <a:pt x="52" y="211"/>
                    </a:lnTo>
                    <a:lnTo>
                      <a:pt x="55" y="206"/>
                    </a:lnTo>
                    <a:lnTo>
                      <a:pt x="58" y="202"/>
                    </a:lnTo>
                    <a:lnTo>
                      <a:pt x="61" y="198"/>
                    </a:lnTo>
                    <a:lnTo>
                      <a:pt x="65" y="194"/>
                    </a:lnTo>
                    <a:lnTo>
                      <a:pt x="68" y="189"/>
                    </a:lnTo>
                    <a:lnTo>
                      <a:pt x="71" y="186"/>
                    </a:lnTo>
                    <a:lnTo>
                      <a:pt x="76" y="182"/>
                    </a:lnTo>
                    <a:lnTo>
                      <a:pt x="79" y="178"/>
                    </a:lnTo>
                    <a:lnTo>
                      <a:pt x="82" y="173"/>
                    </a:lnTo>
                    <a:lnTo>
                      <a:pt x="87" y="168"/>
                    </a:lnTo>
                    <a:lnTo>
                      <a:pt x="90" y="164"/>
                    </a:lnTo>
                    <a:lnTo>
                      <a:pt x="95" y="159"/>
                    </a:lnTo>
                    <a:lnTo>
                      <a:pt x="99" y="155"/>
                    </a:lnTo>
                    <a:lnTo>
                      <a:pt x="104" y="150"/>
                    </a:lnTo>
                    <a:lnTo>
                      <a:pt x="107" y="146"/>
                    </a:lnTo>
                    <a:lnTo>
                      <a:pt x="114" y="143"/>
                    </a:lnTo>
                    <a:lnTo>
                      <a:pt x="118" y="138"/>
                    </a:lnTo>
                    <a:lnTo>
                      <a:pt x="123" y="133"/>
                    </a:lnTo>
                    <a:lnTo>
                      <a:pt x="128" y="129"/>
                    </a:lnTo>
                    <a:lnTo>
                      <a:pt x="134" y="125"/>
                    </a:lnTo>
                    <a:lnTo>
                      <a:pt x="139" y="120"/>
                    </a:lnTo>
                    <a:lnTo>
                      <a:pt x="144" y="116"/>
                    </a:lnTo>
                    <a:lnTo>
                      <a:pt x="150" y="111"/>
                    </a:lnTo>
                    <a:lnTo>
                      <a:pt x="157" y="107"/>
                    </a:lnTo>
                    <a:lnTo>
                      <a:pt x="162" y="102"/>
                    </a:lnTo>
                    <a:lnTo>
                      <a:pt x="168" y="99"/>
                    </a:lnTo>
                    <a:lnTo>
                      <a:pt x="173" y="95"/>
                    </a:lnTo>
                    <a:lnTo>
                      <a:pt x="179" y="91"/>
                    </a:lnTo>
                    <a:lnTo>
                      <a:pt x="184" y="87"/>
                    </a:lnTo>
                    <a:lnTo>
                      <a:pt x="191" y="83"/>
                    </a:lnTo>
                    <a:lnTo>
                      <a:pt x="197" y="80"/>
                    </a:lnTo>
                    <a:lnTo>
                      <a:pt x="203" y="76"/>
                    </a:lnTo>
                    <a:lnTo>
                      <a:pt x="210" y="72"/>
                    </a:lnTo>
                    <a:lnTo>
                      <a:pt x="215" y="68"/>
                    </a:lnTo>
                    <a:lnTo>
                      <a:pt x="221" y="66"/>
                    </a:lnTo>
                    <a:lnTo>
                      <a:pt x="227" y="63"/>
                    </a:lnTo>
                    <a:lnTo>
                      <a:pt x="233" y="60"/>
                    </a:lnTo>
                    <a:lnTo>
                      <a:pt x="240" y="57"/>
                    </a:lnTo>
                    <a:lnTo>
                      <a:pt x="246" y="53"/>
                    </a:lnTo>
                    <a:lnTo>
                      <a:pt x="252" y="52"/>
                    </a:lnTo>
                    <a:lnTo>
                      <a:pt x="259" y="49"/>
                    </a:lnTo>
                    <a:lnTo>
                      <a:pt x="265" y="46"/>
                    </a:lnTo>
                    <a:lnTo>
                      <a:pt x="270" y="43"/>
                    </a:lnTo>
                    <a:lnTo>
                      <a:pt x="276" y="41"/>
                    </a:lnTo>
                    <a:lnTo>
                      <a:pt x="283" y="39"/>
                    </a:lnTo>
                    <a:lnTo>
                      <a:pt x="289" y="37"/>
                    </a:lnTo>
                    <a:lnTo>
                      <a:pt x="295" y="34"/>
                    </a:lnTo>
                    <a:lnTo>
                      <a:pt x="302" y="33"/>
                    </a:lnTo>
                    <a:lnTo>
                      <a:pt x="307" y="32"/>
                    </a:lnTo>
                    <a:lnTo>
                      <a:pt x="313" y="29"/>
                    </a:lnTo>
                    <a:lnTo>
                      <a:pt x="318" y="28"/>
                    </a:lnTo>
                    <a:lnTo>
                      <a:pt x="324" y="26"/>
                    </a:lnTo>
                    <a:lnTo>
                      <a:pt x="329" y="23"/>
                    </a:lnTo>
                    <a:lnTo>
                      <a:pt x="336" y="23"/>
                    </a:lnTo>
                    <a:lnTo>
                      <a:pt x="341" y="22"/>
                    </a:lnTo>
                    <a:lnTo>
                      <a:pt x="347" y="20"/>
                    </a:lnTo>
                    <a:lnTo>
                      <a:pt x="351" y="18"/>
                    </a:lnTo>
                    <a:lnTo>
                      <a:pt x="356" y="17"/>
                    </a:lnTo>
                    <a:lnTo>
                      <a:pt x="361" y="15"/>
                    </a:lnTo>
                    <a:lnTo>
                      <a:pt x="367" y="14"/>
                    </a:lnTo>
                    <a:lnTo>
                      <a:pt x="371" y="12"/>
                    </a:lnTo>
                    <a:lnTo>
                      <a:pt x="376" y="12"/>
                    </a:lnTo>
                    <a:lnTo>
                      <a:pt x="380" y="10"/>
                    </a:lnTo>
                    <a:lnTo>
                      <a:pt x="385" y="10"/>
                    </a:lnTo>
                    <a:lnTo>
                      <a:pt x="388" y="9"/>
                    </a:lnTo>
                    <a:lnTo>
                      <a:pt x="393" y="8"/>
                    </a:lnTo>
                    <a:lnTo>
                      <a:pt x="397" y="7"/>
                    </a:lnTo>
                    <a:lnTo>
                      <a:pt x="401" y="5"/>
                    </a:lnTo>
                    <a:lnTo>
                      <a:pt x="405" y="5"/>
                    </a:lnTo>
                    <a:lnTo>
                      <a:pt x="409" y="5"/>
                    </a:lnTo>
                    <a:lnTo>
                      <a:pt x="412" y="4"/>
                    </a:lnTo>
                    <a:lnTo>
                      <a:pt x="416" y="4"/>
                    </a:lnTo>
                    <a:lnTo>
                      <a:pt x="422" y="3"/>
                    </a:lnTo>
                    <a:lnTo>
                      <a:pt x="427" y="2"/>
                    </a:lnTo>
                    <a:lnTo>
                      <a:pt x="433" y="0"/>
                    </a:lnTo>
                    <a:lnTo>
                      <a:pt x="438" y="0"/>
                    </a:lnTo>
                    <a:lnTo>
                      <a:pt x="443" y="0"/>
                    </a:lnTo>
                    <a:lnTo>
                      <a:pt x="445" y="0"/>
                    </a:lnTo>
                    <a:lnTo>
                      <a:pt x="541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96"/>
              <p:cNvSpPr>
                <a:spLocks noChangeAspect="1"/>
              </p:cNvSpPr>
              <p:nvPr/>
            </p:nvSpPr>
            <p:spPr bwMode="auto">
              <a:xfrm>
                <a:off x="5182" y="4135"/>
                <a:ext cx="39" cy="10"/>
              </a:xfrm>
              <a:custGeom>
                <a:avLst/>
                <a:gdLst>
                  <a:gd name="T0" fmla="*/ 0 w 417"/>
                  <a:gd name="T1" fmla="*/ 3 h 109"/>
                  <a:gd name="T2" fmla="*/ 2 w 417"/>
                  <a:gd name="T3" fmla="*/ 4 h 109"/>
                  <a:gd name="T4" fmla="*/ 3 w 417"/>
                  <a:gd name="T5" fmla="*/ 4 h 109"/>
                  <a:gd name="T6" fmla="*/ 4 w 417"/>
                  <a:gd name="T7" fmla="*/ 4 h 109"/>
                  <a:gd name="T8" fmla="*/ 5 w 417"/>
                  <a:gd name="T9" fmla="*/ 4 h 109"/>
                  <a:gd name="T10" fmla="*/ 7 w 417"/>
                  <a:gd name="T11" fmla="*/ 4 h 109"/>
                  <a:gd name="T12" fmla="*/ 9 w 417"/>
                  <a:gd name="T13" fmla="*/ 4 h 109"/>
                  <a:gd name="T14" fmla="*/ 10 w 417"/>
                  <a:gd name="T15" fmla="*/ 5 h 109"/>
                  <a:gd name="T16" fmla="*/ 12 w 417"/>
                  <a:gd name="T17" fmla="*/ 5 h 109"/>
                  <a:gd name="T18" fmla="*/ 14 w 417"/>
                  <a:gd name="T19" fmla="*/ 5 h 109"/>
                  <a:gd name="T20" fmla="*/ 16 w 417"/>
                  <a:gd name="T21" fmla="*/ 6 h 109"/>
                  <a:gd name="T22" fmla="*/ 18 w 417"/>
                  <a:gd name="T23" fmla="*/ 6 h 109"/>
                  <a:gd name="T24" fmla="*/ 20 w 417"/>
                  <a:gd name="T25" fmla="*/ 6 h 109"/>
                  <a:gd name="T26" fmla="*/ 22 w 417"/>
                  <a:gd name="T27" fmla="*/ 7 h 109"/>
                  <a:gd name="T28" fmla="*/ 24 w 417"/>
                  <a:gd name="T29" fmla="*/ 7 h 109"/>
                  <a:gd name="T30" fmla="*/ 26 w 417"/>
                  <a:gd name="T31" fmla="*/ 8 h 109"/>
                  <a:gd name="T32" fmla="*/ 28 w 417"/>
                  <a:gd name="T33" fmla="*/ 8 h 109"/>
                  <a:gd name="T34" fmla="*/ 30 w 417"/>
                  <a:gd name="T35" fmla="*/ 9 h 109"/>
                  <a:gd name="T36" fmla="*/ 32 w 417"/>
                  <a:gd name="T37" fmla="*/ 10 h 109"/>
                  <a:gd name="T38" fmla="*/ 33 w 417"/>
                  <a:gd name="T39" fmla="*/ 10 h 109"/>
                  <a:gd name="T40" fmla="*/ 34 w 417"/>
                  <a:gd name="T41" fmla="*/ 10 h 109"/>
                  <a:gd name="T42" fmla="*/ 36 w 417"/>
                  <a:gd name="T43" fmla="*/ 9 h 109"/>
                  <a:gd name="T44" fmla="*/ 38 w 417"/>
                  <a:gd name="T45" fmla="*/ 8 h 109"/>
                  <a:gd name="T46" fmla="*/ 39 w 417"/>
                  <a:gd name="T47" fmla="*/ 7 h 109"/>
                  <a:gd name="T48" fmla="*/ 39 w 417"/>
                  <a:gd name="T49" fmla="*/ 7 h 109"/>
                  <a:gd name="T50" fmla="*/ 38 w 417"/>
                  <a:gd name="T51" fmla="*/ 7 h 109"/>
                  <a:gd name="T52" fmla="*/ 37 w 417"/>
                  <a:gd name="T53" fmla="*/ 7 h 109"/>
                  <a:gd name="T54" fmla="*/ 36 w 417"/>
                  <a:gd name="T55" fmla="*/ 6 h 109"/>
                  <a:gd name="T56" fmla="*/ 35 w 417"/>
                  <a:gd name="T57" fmla="*/ 6 h 109"/>
                  <a:gd name="T58" fmla="*/ 33 w 417"/>
                  <a:gd name="T59" fmla="*/ 5 h 109"/>
                  <a:gd name="T60" fmla="*/ 32 w 417"/>
                  <a:gd name="T61" fmla="*/ 5 h 109"/>
                  <a:gd name="T62" fmla="*/ 30 w 417"/>
                  <a:gd name="T63" fmla="*/ 4 h 109"/>
                  <a:gd name="T64" fmla="*/ 28 w 417"/>
                  <a:gd name="T65" fmla="*/ 4 h 109"/>
                  <a:gd name="T66" fmla="*/ 26 w 417"/>
                  <a:gd name="T67" fmla="*/ 3 h 109"/>
                  <a:gd name="T68" fmla="*/ 25 w 417"/>
                  <a:gd name="T69" fmla="*/ 3 h 109"/>
                  <a:gd name="T70" fmla="*/ 23 w 417"/>
                  <a:gd name="T71" fmla="*/ 2 h 109"/>
                  <a:gd name="T72" fmla="*/ 21 w 417"/>
                  <a:gd name="T73" fmla="*/ 2 h 109"/>
                  <a:gd name="T74" fmla="*/ 19 w 417"/>
                  <a:gd name="T75" fmla="*/ 2 h 109"/>
                  <a:gd name="T76" fmla="*/ 17 w 417"/>
                  <a:gd name="T77" fmla="*/ 1 h 109"/>
                  <a:gd name="T78" fmla="*/ 15 w 417"/>
                  <a:gd name="T79" fmla="*/ 1 h 109"/>
                  <a:gd name="T80" fmla="*/ 13 w 417"/>
                  <a:gd name="T81" fmla="*/ 0 h 109"/>
                  <a:gd name="T82" fmla="*/ 11 w 417"/>
                  <a:gd name="T83" fmla="*/ 0 h 109"/>
                  <a:gd name="T84" fmla="*/ 9 w 417"/>
                  <a:gd name="T85" fmla="*/ 0 h 109"/>
                  <a:gd name="T86" fmla="*/ 7 w 417"/>
                  <a:gd name="T87" fmla="*/ 0 h 10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17"/>
                  <a:gd name="T133" fmla="*/ 0 h 109"/>
                  <a:gd name="T134" fmla="*/ 417 w 417"/>
                  <a:gd name="T135" fmla="*/ 109 h 10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17" h="109">
                    <a:moveTo>
                      <a:pt x="0" y="37"/>
                    </a:moveTo>
                    <a:lnTo>
                      <a:pt x="2" y="37"/>
                    </a:lnTo>
                    <a:lnTo>
                      <a:pt x="5" y="37"/>
                    </a:lnTo>
                    <a:lnTo>
                      <a:pt x="9" y="38"/>
                    </a:lnTo>
                    <a:lnTo>
                      <a:pt x="14" y="38"/>
                    </a:lnTo>
                    <a:lnTo>
                      <a:pt x="20" y="39"/>
                    </a:lnTo>
                    <a:lnTo>
                      <a:pt x="23" y="39"/>
                    </a:lnTo>
                    <a:lnTo>
                      <a:pt x="26" y="39"/>
                    </a:lnTo>
                    <a:lnTo>
                      <a:pt x="30" y="41"/>
                    </a:lnTo>
                    <a:lnTo>
                      <a:pt x="35" y="41"/>
                    </a:lnTo>
                    <a:lnTo>
                      <a:pt x="39" y="41"/>
                    </a:lnTo>
                    <a:lnTo>
                      <a:pt x="43" y="41"/>
                    </a:lnTo>
                    <a:lnTo>
                      <a:pt x="48" y="41"/>
                    </a:lnTo>
                    <a:lnTo>
                      <a:pt x="53" y="42"/>
                    </a:lnTo>
                    <a:lnTo>
                      <a:pt x="57" y="42"/>
                    </a:lnTo>
                    <a:lnTo>
                      <a:pt x="63" y="42"/>
                    </a:lnTo>
                    <a:lnTo>
                      <a:pt x="68" y="43"/>
                    </a:lnTo>
                    <a:lnTo>
                      <a:pt x="74" y="44"/>
                    </a:lnTo>
                    <a:lnTo>
                      <a:pt x="79" y="44"/>
                    </a:lnTo>
                    <a:lnTo>
                      <a:pt x="84" y="46"/>
                    </a:lnTo>
                    <a:lnTo>
                      <a:pt x="91" y="46"/>
                    </a:lnTo>
                    <a:lnTo>
                      <a:pt x="97" y="47"/>
                    </a:lnTo>
                    <a:lnTo>
                      <a:pt x="102" y="48"/>
                    </a:lnTo>
                    <a:lnTo>
                      <a:pt x="109" y="50"/>
                    </a:lnTo>
                    <a:lnTo>
                      <a:pt x="116" y="51"/>
                    </a:lnTo>
                    <a:lnTo>
                      <a:pt x="122" y="52"/>
                    </a:lnTo>
                    <a:lnTo>
                      <a:pt x="128" y="52"/>
                    </a:lnTo>
                    <a:lnTo>
                      <a:pt x="135" y="53"/>
                    </a:lnTo>
                    <a:lnTo>
                      <a:pt x="141" y="55"/>
                    </a:lnTo>
                    <a:lnTo>
                      <a:pt x="149" y="56"/>
                    </a:lnTo>
                    <a:lnTo>
                      <a:pt x="155" y="57"/>
                    </a:lnTo>
                    <a:lnTo>
                      <a:pt x="162" y="58"/>
                    </a:lnTo>
                    <a:lnTo>
                      <a:pt x="169" y="60"/>
                    </a:lnTo>
                    <a:lnTo>
                      <a:pt x="176" y="61"/>
                    </a:lnTo>
                    <a:lnTo>
                      <a:pt x="184" y="62"/>
                    </a:lnTo>
                    <a:lnTo>
                      <a:pt x="190" y="63"/>
                    </a:lnTo>
                    <a:lnTo>
                      <a:pt x="198" y="65"/>
                    </a:lnTo>
                    <a:lnTo>
                      <a:pt x="205" y="67"/>
                    </a:lnTo>
                    <a:lnTo>
                      <a:pt x="212" y="68"/>
                    </a:lnTo>
                    <a:lnTo>
                      <a:pt x="219" y="70"/>
                    </a:lnTo>
                    <a:lnTo>
                      <a:pt x="227" y="72"/>
                    </a:lnTo>
                    <a:lnTo>
                      <a:pt x="234" y="73"/>
                    </a:lnTo>
                    <a:lnTo>
                      <a:pt x="242" y="75"/>
                    </a:lnTo>
                    <a:lnTo>
                      <a:pt x="248" y="77"/>
                    </a:lnTo>
                    <a:lnTo>
                      <a:pt x="254" y="80"/>
                    </a:lnTo>
                    <a:lnTo>
                      <a:pt x="262" y="81"/>
                    </a:lnTo>
                    <a:lnTo>
                      <a:pt x="269" y="82"/>
                    </a:lnTo>
                    <a:lnTo>
                      <a:pt x="277" y="85"/>
                    </a:lnTo>
                    <a:lnTo>
                      <a:pt x="283" y="86"/>
                    </a:lnTo>
                    <a:lnTo>
                      <a:pt x="291" y="89"/>
                    </a:lnTo>
                    <a:lnTo>
                      <a:pt x="297" y="91"/>
                    </a:lnTo>
                    <a:lnTo>
                      <a:pt x="305" y="94"/>
                    </a:lnTo>
                    <a:lnTo>
                      <a:pt x="311" y="96"/>
                    </a:lnTo>
                    <a:lnTo>
                      <a:pt x="319" y="99"/>
                    </a:lnTo>
                    <a:lnTo>
                      <a:pt x="325" y="100"/>
                    </a:lnTo>
                    <a:lnTo>
                      <a:pt x="331" y="102"/>
                    </a:lnTo>
                    <a:lnTo>
                      <a:pt x="337" y="105"/>
                    </a:lnTo>
                    <a:lnTo>
                      <a:pt x="345" y="109"/>
                    </a:lnTo>
                    <a:lnTo>
                      <a:pt x="348" y="109"/>
                    </a:lnTo>
                    <a:lnTo>
                      <a:pt x="351" y="109"/>
                    </a:lnTo>
                    <a:lnTo>
                      <a:pt x="356" y="107"/>
                    </a:lnTo>
                    <a:lnTo>
                      <a:pt x="361" y="106"/>
                    </a:lnTo>
                    <a:lnTo>
                      <a:pt x="368" y="104"/>
                    </a:lnTo>
                    <a:lnTo>
                      <a:pt x="374" y="101"/>
                    </a:lnTo>
                    <a:lnTo>
                      <a:pt x="379" y="99"/>
                    </a:lnTo>
                    <a:lnTo>
                      <a:pt x="387" y="96"/>
                    </a:lnTo>
                    <a:lnTo>
                      <a:pt x="392" y="94"/>
                    </a:lnTo>
                    <a:lnTo>
                      <a:pt x="397" y="90"/>
                    </a:lnTo>
                    <a:lnTo>
                      <a:pt x="402" y="87"/>
                    </a:lnTo>
                    <a:lnTo>
                      <a:pt x="407" y="85"/>
                    </a:lnTo>
                    <a:lnTo>
                      <a:pt x="411" y="82"/>
                    </a:lnTo>
                    <a:lnTo>
                      <a:pt x="413" y="81"/>
                    </a:lnTo>
                    <a:lnTo>
                      <a:pt x="416" y="80"/>
                    </a:lnTo>
                    <a:lnTo>
                      <a:pt x="417" y="80"/>
                    </a:lnTo>
                    <a:lnTo>
                      <a:pt x="416" y="80"/>
                    </a:lnTo>
                    <a:lnTo>
                      <a:pt x="413" y="80"/>
                    </a:lnTo>
                    <a:lnTo>
                      <a:pt x="411" y="77"/>
                    </a:lnTo>
                    <a:lnTo>
                      <a:pt x="407" y="76"/>
                    </a:lnTo>
                    <a:lnTo>
                      <a:pt x="402" y="75"/>
                    </a:lnTo>
                    <a:lnTo>
                      <a:pt x="395" y="72"/>
                    </a:lnTo>
                    <a:lnTo>
                      <a:pt x="392" y="71"/>
                    </a:lnTo>
                    <a:lnTo>
                      <a:pt x="389" y="70"/>
                    </a:lnTo>
                    <a:lnTo>
                      <a:pt x="385" y="68"/>
                    </a:lnTo>
                    <a:lnTo>
                      <a:pt x="382" y="68"/>
                    </a:lnTo>
                    <a:lnTo>
                      <a:pt x="378" y="66"/>
                    </a:lnTo>
                    <a:lnTo>
                      <a:pt x="373" y="65"/>
                    </a:lnTo>
                    <a:lnTo>
                      <a:pt x="369" y="62"/>
                    </a:lnTo>
                    <a:lnTo>
                      <a:pt x="364" y="61"/>
                    </a:lnTo>
                    <a:lnTo>
                      <a:pt x="359" y="60"/>
                    </a:lnTo>
                    <a:lnTo>
                      <a:pt x="354" y="58"/>
                    </a:lnTo>
                    <a:lnTo>
                      <a:pt x="349" y="57"/>
                    </a:lnTo>
                    <a:lnTo>
                      <a:pt x="344" y="55"/>
                    </a:lnTo>
                    <a:lnTo>
                      <a:pt x="339" y="53"/>
                    </a:lnTo>
                    <a:lnTo>
                      <a:pt x="332" y="52"/>
                    </a:lnTo>
                    <a:lnTo>
                      <a:pt x="327" y="50"/>
                    </a:lnTo>
                    <a:lnTo>
                      <a:pt x="321" y="48"/>
                    </a:lnTo>
                    <a:lnTo>
                      <a:pt x="315" y="46"/>
                    </a:lnTo>
                    <a:lnTo>
                      <a:pt x="309" y="44"/>
                    </a:lnTo>
                    <a:lnTo>
                      <a:pt x="302" y="42"/>
                    </a:lnTo>
                    <a:lnTo>
                      <a:pt x="297" y="41"/>
                    </a:lnTo>
                    <a:lnTo>
                      <a:pt x="290" y="39"/>
                    </a:lnTo>
                    <a:lnTo>
                      <a:pt x="283" y="37"/>
                    </a:lnTo>
                    <a:lnTo>
                      <a:pt x="276" y="36"/>
                    </a:lnTo>
                    <a:lnTo>
                      <a:pt x="269" y="34"/>
                    </a:lnTo>
                    <a:lnTo>
                      <a:pt x="262" y="32"/>
                    </a:lnTo>
                    <a:lnTo>
                      <a:pt x="256" y="29"/>
                    </a:lnTo>
                    <a:lnTo>
                      <a:pt x="248" y="28"/>
                    </a:lnTo>
                    <a:lnTo>
                      <a:pt x="243" y="26"/>
                    </a:lnTo>
                    <a:lnTo>
                      <a:pt x="235" y="24"/>
                    </a:lnTo>
                    <a:lnTo>
                      <a:pt x="228" y="23"/>
                    </a:lnTo>
                    <a:lnTo>
                      <a:pt x="220" y="21"/>
                    </a:lnTo>
                    <a:lnTo>
                      <a:pt x="214" y="19"/>
                    </a:lnTo>
                    <a:lnTo>
                      <a:pt x="206" y="18"/>
                    </a:lnTo>
                    <a:lnTo>
                      <a:pt x="199" y="17"/>
                    </a:lnTo>
                    <a:lnTo>
                      <a:pt x="193" y="14"/>
                    </a:lnTo>
                    <a:lnTo>
                      <a:pt x="185" y="13"/>
                    </a:lnTo>
                    <a:lnTo>
                      <a:pt x="177" y="12"/>
                    </a:lnTo>
                    <a:lnTo>
                      <a:pt x="170" y="10"/>
                    </a:lnTo>
                    <a:lnTo>
                      <a:pt x="162" y="9"/>
                    </a:lnTo>
                    <a:lnTo>
                      <a:pt x="156" y="8"/>
                    </a:lnTo>
                    <a:lnTo>
                      <a:pt x="149" y="7"/>
                    </a:lnTo>
                    <a:lnTo>
                      <a:pt x="141" y="5"/>
                    </a:lnTo>
                    <a:lnTo>
                      <a:pt x="135" y="4"/>
                    </a:lnTo>
                    <a:lnTo>
                      <a:pt x="127" y="4"/>
                    </a:lnTo>
                    <a:lnTo>
                      <a:pt x="120" y="2"/>
                    </a:lnTo>
                    <a:lnTo>
                      <a:pt x="113" y="2"/>
                    </a:lnTo>
                    <a:lnTo>
                      <a:pt x="106" y="2"/>
                    </a:lnTo>
                    <a:lnTo>
                      <a:pt x="99" y="0"/>
                    </a:lnTo>
                    <a:lnTo>
                      <a:pt x="92" y="0"/>
                    </a:lnTo>
                    <a:lnTo>
                      <a:pt x="86" y="0"/>
                    </a:lnTo>
                    <a:lnTo>
                      <a:pt x="79" y="0"/>
                    </a:lnTo>
                    <a:lnTo>
                      <a:pt x="73" y="0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Freeform 97"/>
              <p:cNvSpPr>
                <a:spLocks noChangeAspect="1"/>
              </p:cNvSpPr>
              <p:nvPr/>
            </p:nvSpPr>
            <p:spPr bwMode="auto">
              <a:xfrm>
                <a:off x="5125" y="4103"/>
                <a:ext cx="50" cy="47"/>
              </a:xfrm>
              <a:custGeom>
                <a:avLst/>
                <a:gdLst>
                  <a:gd name="T0" fmla="*/ 1 w 539"/>
                  <a:gd name="T1" fmla="*/ 2 h 493"/>
                  <a:gd name="T2" fmla="*/ 4 w 539"/>
                  <a:gd name="T3" fmla="*/ 1 h 493"/>
                  <a:gd name="T4" fmla="*/ 6 w 539"/>
                  <a:gd name="T5" fmla="*/ 1 h 493"/>
                  <a:gd name="T6" fmla="*/ 9 w 539"/>
                  <a:gd name="T7" fmla="*/ 0 h 493"/>
                  <a:gd name="T8" fmla="*/ 13 w 539"/>
                  <a:gd name="T9" fmla="*/ 0 h 493"/>
                  <a:gd name="T10" fmla="*/ 16 w 539"/>
                  <a:gd name="T11" fmla="*/ 0 h 493"/>
                  <a:gd name="T12" fmla="*/ 19 w 539"/>
                  <a:gd name="T13" fmla="*/ 0 h 493"/>
                  <a:gd name="T14" fmla="*/ 22 w 539"/>
                  <a:gd name="T15" fmla="*/ 1 h 493"/>
                  <a:gd name="T16" fmla="*/ 24 w 539"/>
                  <a:gd name="T17" fmla="*/ 3 h 493"/>
                  <a:gd name="T18" fmla="*/ 26 w 539"/>
                  <a:gd name="T19" fmla="*/ 5 h 493"/>
                  <a:gd name="T20" fmla="*/ 26 w 539"/>
                  <a:gd name="T21" fmla="*/ 7 h 493"/>
                  <a:gd name="T22" fmla="*/ 26 w 539"/>
                  <a:gd name="T23" fmla="*/ 10 h 493"/>
                  <a:gd name="T24" fmla="*/ 26 w 539"/>
                  <a:gd name="T25" fmla="*/ 12 h 493"/>
                  <a:gd name="T26" fmla="*/ 24 w 539"/>
                  <a:gd name="T27" fmla="*/ 14 h 493"/>
                  <a:gd name="T28" fmla="*/ 23 w 539"/>
                  <a:gd name="T29" fmla="*/ 16 h 493"/>
                  <a:gd name="T30" fmla="*/ 22 w 539"/>
                  <a:gd name="T31" fmla="*/ 19 h 493"/>
                  <a:gd name="T32" fmla="*/ 21 w 539"/>
                  <a:gd name="T33" fmla="*/ 21 h 493"/>
                  <a:gd name="T34" fmla="*/ 19 w 539"/>
                  <a:gd name="T35" fmla="*/ 24 h 493"/>
                  <a:gd name="T36" fmla="*/ 19 w 539"/>
                  <a:gd name="T37" fmla="*/ 27 h 493"/>
                  <a:gd name="T38" fmla="*/ 19 w 539"/>
                  <a:gd name="T39" fmla="*/ 30 h 493"/>
                  <a:gd name="T40" fmla="*/ 20 w 539"/>
                  <a:gd name="T41" fmla="*/ 33 h 493"/>
                  <a:gd name="T42" fmla="*/ 21 w 539"/>
                  <a:gd name="T43" fmla="*/ 36 h 493"/>
                  <a:gd name="T44" fmla="*/ 24 w 539"/>
                  <a:gd name="T45" fmla="*/ 38 h 493"/>
                  <a:gd name="T46" fmla="*/ 28 w 539"/>
                  <a:gd name="T47" fmla="*/ 40 h 493"/>
                  <a:gd name="T48" fmla="*/ 32 w 539"/>
                  <a:gd name="T49" fmla="*/ 41 h 493"/>
                  <a:gd name="T50" fmla="*/ 36 w 539"/>
                  <a:gd name="T51" fmla="*/ 42 h 493"/>
                  <a:gd name="T52" fmla="*/ 40 w 539"/>
                  <a:gd name="T53" fmla="*/ 42 h 493"/>
                  <a:gd name="T54" fmla="*/ 44 w 539"/>
                  <a:gd name="T55" fmla="*/ 42 h 493"/>
                  <a:gd name="T56" fmla="*/ 47 w 539"/>
                  <a:gd name="T57" fmla="*/ 42 h 493"/>
                  <a:gd name="T58" fmla="*/ 49 w 539"/>
                  <a:gd name="T59" fmla="*/ 42 h 493"/>
                  <a:gd name="T60" fmla="*/ 46 w 539"/>
                  <a:gd name="T61" fmla="*/ 47 h 493"/>
                  <a:gd name="T62" fmla="*/ 43 w 539"/>
                  <a:gd name="T63" fmla="*/ 47 h 493"/>
                  <a:gd name="T64" fmla="*/ 41 w 539"/>
                  <a:gd name="T65" fmla="*/ 47 h 493"/>
                  <a:gd name="T66" fmla="*/ 39 w 539"/>
                  <a:gd name="T67" fmla="*/ 47 h 493"/>
                  <a:gd name="T68" fmla="*/ 36 w 539"/>
                  <a:gd name="T69" fmla="*/ 46 h 493"/>
                  <a:gd name="T70" fmla="*/ 33 w 539"/>
                  <a:gd name="T71" fmla="*/ 46 h 493"/>
                  <a:gd name="T72" fmla="*/ 29 w 539"/>
                  <a:gd name="T73" fmla="*/ 45 h 493"/>
                  <a:gd name="T74" fmla="*/ 26 w 539"/>
                  <a:gd name="T75" fmla="*/ 44 h 493"/>
                  <a:gd name="T76" fmla="*/ 23 w 539"/>
                  <a:gd name="T77" fmla="*/ 43 h 493"/>
                  <a:gd name="T78" fmla="*/ 20 w 539"/>
                  <a:gd name="T79" fmla="*/ 41 h 493"/>
                  <a:gd name="T80" fmla="*/ 18 w 539"/>
                  <a:gd name="T81" fmla="*/ 39 h 493"/>
                  <a:gd name="T82" fmla="*/ 16 w 539"/>
                  <a:gd name="T83" fmla="*/ 37 h 493"/>
                  <a:gd name="T84" fmla="*/ 15 w 539"/>
                  <a:gd name="T85" fmla="*/ 35 h 493"/>
                  <a:gd name="T86" fmla="*/ 14 w 539"/>
                  <a:gd name="T87" fmla="*/ 33 h 493"/>
                  <a:gd name="T88" fmla="*/ 14 w 539"/>
                  <a:gd name="T89" fmla="*/ 30 h 493"/>
                  <a:gd name="T90" fmla="*/ 14 w 539"/>
                  <a:gd name="T91" fmla="*/ 28 h 493"/>
                  <a:gd name="T92" fmla="*/ 14 w 539"/>
                  <a:gd name="T93" fmla="*/ 25 h 493"/>
                  <a:gd name="T94" fmla="*/ 15 w 539"/>
                  <a:gd name="T95" fmla="*/ 23 h 493"/>
                  <a:gd name="T96" fmla="*/ 16 w 539"/>
                  <a:gd name="T97" fmla="*/ 20 h 493"/>
                  <a:gd name="T98" fmla="*/ 17 w 539"/>
                  <a:gd name="T99" fmla="*/ 18 h 493"/>
                  <a:gd name="T100" fmla="*/ 19 w 539"/>
                  <a:gd name="T101" fmla="*/ 14 h 493"/>
                  <a:gd name="T102" fmla="*/ 21 w 539"/>
                  <a:gd name="T103" fmla="*/ 11 h 493"/>
                  <a:gd name="T104" fmla="*/ 21 w 539"/>
                  <a:gd name="T105" fmla="*/ 8 h 493"/>
                  <a:gd name="T106" fmla="*/ 20 w 539"/>
                  <a:gd name="T107" fmla="*/ 6 h 493"/>
                  <a:gd name="T108" fmla="*/ 18 w 539"/>
                  <a:gd name="T109" fmla="*/ 5 h 493"/>
                  <a:gd name="T110" fmla="*/ 16 w 539"/>
                  <a:gd name="T111" fmla="*/ 5 h 493"/>
                  <a:gd name="T112" fmla="*/ 14 w 539"/>
                  <a:gd name="T113" fmla="*/ 5 h 493"/>
                  <a:gd name="T114" fmla="*/ 12 w 539"/>
                  <a:gd name="T115" fmla="*/ 5 h 493"/>
                  <a:gd name="T116" fmla="*/ 9 w 539"/>
                  <a:gd name="T117" fmla="*/ 5 h 493"/>
                  <a:gd name="T118" fmla="*/ 7 w 539"/>
                  <a:gd name="T119" fmla="*/ 5 h 493"/>
                  <a:gd name="T120" fmla="*/ 4 w 539"/>
                  <a:gd name="T121" fmla="*/ 6 h 493"/>
                  <a:gd name="T122" fmla="*/ 2 w 539"/>
                  <a:gd name="T123" fmla="*/ 7 h 493"/>
                  <a:gd name="T124" fmla="*/ 0 w 539"/>
                  <a:gd name="T125" fmla="*/ 7 h 49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39"/>
                  <a:gd name="T190" fmla="*/ 0 h 493"/>
                  <a:gd name="T191" fmla="*/ 539 w 539"/>
                  <a:gd name="T192" fmla="*/ 493 h 493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39" h="493">
                    <a:moveTo>
                      <a:pt x="0" y="23"/>
                    </a:moveTo>
                    <a:lnTo>
                      <a:pt x="0" y="22"/>
                    </a:lnTo>
                    <a:lnTo>
                      <a:pt x="1" y="22"/>
                    </a:lnTo>
                    <a:lnTo>
                      <a:pt x="5" y="21"/>
                    </a:lnTo>
                    <a:lnTo>
                      <a:pt x="9" y="19"/>
                    </a:lnTo>
                    <a:lnTo>
                      <a:pt x="14" y="18"/>
                    </a:lnTo>
                    <a:lnTo>
                      <a:pt x="20" y="17"/>
                    </a:lnTo>
                    <a:lnTo>
                      <a:pt x="24" y="16"/>
                    </a:lnTo>
                    <a:lnTo>
                      <a:pt x="28" y="16"/>
                    </a:lnTo>
                    <a:lnTo>
                      <a:pt x="32" y="14"/>
                    </a:lnTo>
                    <a:lnTo>
                      <a:pt x="37" y="14"/>
                    </a:lnTo>
                    <a:lnTo>
                      <a:pt x="40" y="13"/>
                    </a:lnTo>
                    <a:lnTo>
                      <a:pt x="44" y="12"/>
                    </a:lnTo>
                    <a:lnTo>
                      <a:pt x="49" y="10"/>
                    </a:lnTo>
                    <a:lnTo>
                      <a:pt x="54" y="10"/>
                    </a:lnTo>
                    <a:lnTo>
                      <a:pt x="58" y="9"/>
                    </a:lnTo>
                    <a:lnTo>
                      <a:pt x="63" y="8"/>
                    </a:lnTo>
                    <a:lnTo>
                      <a:pt x="68" y="7"/>
                    </a:lnTo>
                    <a:lnTo>
                      <a:pt x="74" y="7"/>
                    </a:lnTo>
                    <a:lnTo>
                      <a:pt x="79" y="5"/>
                    </a:lnTo>
                    <a:lnTo>
                      <a:pt x="85" y="4"/>
                    </a:lnTo>
                    <a:lnTo>
                      <a:pt x="91" y="4"/>
                    </a:lnTo>
                    <a:lnTo>
                      <a:pt x="96" y="3"/>
                    </a:lnTo>
                    <a:lnTo>
                      <a:pt x="102" y="3"/>
                    </a:lnTo>
                    <a:lnTo>
                      <a:pt x="108" y="2"/>
                    </a:lnTo>
                    <a:lnTo>
                      <a:pt x="113" y="2"/>
                    </a:lnTo>
                    <a:lnTo>
                      <a:pt x="120" y="2"/>
                    </a:lnTo>
                    <a:lnTo>
                      <a:pt x="126" y="2"/>
                    </a:lnTo>
                    <a:lnTo>
                      <a:pt x="131" y="0"/>
                    </a:lnTo>
                    <a:lnTo>
                      <a:pt x="137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5" y="0"/>
                    </a:lnTo>
                    <a:lnTo>
                      <a:pt x="161" y="0"/>
                    </a:lnTo>
                    <a:lnTo>
                      <a:pt x="168" y="0"/>
                    </a:lnTo>
                    <a:lnTo>
                      <a:pt x="173" y="0"/>
                    </a:lnTo>
                    <a:lnTo>
                      <a:pt x="179" y="0"/>
                    </a:lnTo>
                    <a:lnTo>
                      <a:pt x="184" y="0"/>
                    </a:lnTo>
                    <a:lnTo>
                      <a:pt x="190" y="2"/>
                    </a:lnTo>
                    <a:lnTo>
                      <a:pt x="195" y="2"/>
                    </a:lnTo>
                    <a:lnTo>
                      <a:pt x="202" y="3"/>
                    </a:lnTo>
                    <a:lnTo>
                      <a:pt x="207" y="4"/>
                    </a:lnTo>
                    <a:lnTo>
                      <a:pt x="213" y="7"/>
                    </a:lnTo>
                    <a:lnTo>
                      <a:pt x="217" y="7"/>
                    </a:lnTo>
                    <a:lnTo>
                      <a:pt x="222" y="8"/>
                    </a:lnTo>
                    <a:lnTo>
                      <a:pt x="227" y="10"/>
                    </a:lnTo>
                    <a:lnTo>
                      <a:pt x="232" y="12"/>
                    </a:lnTo>
                    <a:lnTo>
                      <a:pt x="237" y="14"/>
                    </a:lnTo>
                    <a:lnTo>
                      <a:pt x="242" y="16"/>
                    </a:lnTo>
                    <a:lnTo>
                      <a:pt x="246" y="18"/>
                    </a:lnTo>
                    <a:lnTo>
                      <a:pt x="250" y="22"/>
                    </a:lnTo>
                    <a:lnTo>
                      <a:pt x="253" y="24"/>
                    </a:lnTo>
                    <a:lnTo>
                      <a:pt x="257" y="27"/>
                    </a:lnTo>
                    <a:lnTo>
                      <a:pt x="261" y="29"/>
                    </a:lnTo>
                    <a:lnTo>
                      <a:pt x="265" y="33"/>
                    </a:lnTo>
                    <a:lnTo>
                      <a:pt x="267" y="37"/>
                    </a:lnTo>
                    <a:lnTo>
                      <a:pt x="270" y="41"/>
                    </a:lnTo>
                    <a:lnTo>
                      <a:pt x="272" y="45"/>
                    </a:lnTo>
                    <a:lnTo>
                      <a:pt x="276" y="50"/>
                    </a:lnTo>
                    <a:lnTo>
                      <a:pt x="277" y="53"/>
                    </a:lnTo>
                    <a:lnTo>
                      <a:pt x="279" y="57"/>
                    </a:lnTo>
                    <a:lnTo>
                      <a:pt x="280" y="61"/>
                    </a:lnTo>
                    <a:lnTo>
                      <a:pt x="281" y="66"/>
                    </a:lnTo>
                    <a:lnTo>
                      <a:pt x="282" y="70"/>
                    </a:lnTo>
                    <a:lnTo>
                      <a:pt x="284" y="74"/>
                    </a:lnTo>
                    <a:lnTo>
                      <a:pt x="284" y="77"/>
                    </a:lnTo>
                    <a:lnTo>
                      <a:pt x="284" y="82"/>
                    </a:lnTo>
                    <a:lnTo>
                      <a:pt x="284" y="86"/>
                    </a:lnTo>
                    <a:lnTo>
                      <a:pt x="284" y="90"/>
                    </a:lnTo>
                    <a:lnTo>
                      <a:pt x="282" y="94"/>
                    </a:lnTo>
                    <a:lnTo>
                      <a:pt x="282" y="97"/>
                    </a:lnTo>
                    <a:lnTo>
                      <a:pt x="281" y="101"/>
                    </a:lnTo>
                    <a:lnTo>
                      <a:pt x="281" y="105"/>
                    </a:lnTo>
                    <a:lnTo>
                      <a:pt x="280" y="109"/>
                    </a:lnTo>
                    <a:lnTo>
                      <a:pt x="280" y="114"/>
                    </a:lnTo>
                    <a:lnTo>
                      <a:pt x="277" y="118"/>
                    </a:lnTo>
                    <a:lnTo>
                      <a:pt x="276" y="121"/>
                    </a:lnTo>
                    <a:lnTo>
                      <a:pt x="275" y="125"/>
                    </a:lnTo>
                    <a:lnTo>
                      <a:pt x="273" y="129"/>
                    </a:lnTo>
                    <a:lnTo>
                      <a:pt x="271" y="133"/>
                    </a:lnTo>
                    <a:lnTo>
                      <a:pt x="270" y="137"/>
                    </a:lnTo>
                    <a:lnTo>
                      <a:pt x="267" y="140"/>
                    </a:lnTo>
                    <a:lnTo>
                      <a:pt x="266" y="144"/>
                    </a:lnTo>
                    <a:lnTo>
                      <a:pt x="263" y="148"/>
                    </a:lnTo>
                    <a:lnTo>
                      <a:pt x="261" y="152"/>
                    </a:lnTo>
                    <a:lnTo>
                      <a:pt x="258" y="155"/>
                    </a:lnTo>
                    <a:lnTo>
                      <a:pt x="256" y="159"/>
                    </a:lnTo>
                    <a:lnTo>
                      <a:pt x="253" y="163"/>
                    </a:lnTo>
                    <a:lnTo>
                      <a:pt x="252" y="168"/>
                    </a:lnTo>
                    <a:lnTo>
                      <a:pt x="250" y="172"/>
                    </a:lnTo>
                    <a:lnTo>
                      <a:pt x="248" y="176"/>
                    </a:lnTo>
                    <a:lnTo>
                      <a:pt x="245" y="179"/>
                    </a:lnTo>
                    <a:lnTo>
                      <a:pt x="242" y="183"/>
                    </a:lnTo>
                    <a:lnTo>
                      <a:pt x="239" y="187"/>
                    </a:lnTo>
                    <a:lnTo>
                      <a:pt x="237" y="192"/>
                    </a:lnTo>
                    <a:lnTo>
                      <a:pt x="234" y="196"/>
                    </a:lnTo>
                    <a:lnTo>
                      <a:pt x="232" y="200"/>
                    </a:lnTo>
                    <a:lnTo>
                      <a:pt x="229" y="205"/>
                    </a:lnTo>
                    <a:lnTo>
                      <a:pt x="228" y="210"/>
                    </a:lnTo>
                    <a:lnTo>
                      <a:pt x="226" y="213"/>
                    </a:lnTo>
                    <a:lnTo>
                      <a:pt x="223" y="217"/>
                    </a:lnTo>
                    <a:lnTo>
                      <a:pt x="221" y="222"/>
                    </a:lnTo>
                    <a:lnTo>
                      <a:pt x="218" y="227"/>
                    </a:lnTo>
                    <a:lnTo>
                      <a:pt x="217" y="231"/>
                    </a:lnTo>
                    <a:lnTo>
                      <a:pt x="214" y="236"/>
                    </a:lnTo>
                    <a:lnTo>
                      <a:pt x="213" y="241"/>
                    </a:lnTo>
                    <a:lnTo>
                      <a:pt x="212" y="246"/>
                    </a:lnTo>
                    <a:lnTo>
                      <a:pt x="209" y="250"/>
                    </a:lnTo>
                    <a:lnTo>
                      <a:pt x="208" y="255"/>
                    </a:lnTo>
                    <a:lnTo>
                      <a:pt x="207" y="260"/>
                    </a:lnTo>
                    <a:lnTo>
                      <a:pt x="205" y="265"/>
                    </a:lnTo>
                    <a:lnTo>
                      <a:pt x="204" y="270"/>
                    </a:lnTo>
                    <a:lnTo>
                      <a:pt x="203" y="275"/>
                    </a:lnTo>
                    <a:lnTo>
                      <a:pt x="203" y="280"/>
                    </a:lnTo>
                    <a:lnTo>
                      <a:pt x="203" y="286"/>
                    </a:lnTo>
                    <a:lnTo>
                      <a:pt x="202" y="292"/>
                    </a:lnTo>
                    <a:lnTo>
                      <a:pt x="202" y="297"/>
                    </a:lnTo>
                    <a:lnTo>
                      <a:pt x="202" y="303"/>
                    </a:lnTo>
                    <a:lnTo>
                      <a:pt x="203" y="308"/>
                    </a:lnTo>
                    <a:lnTo>
                      <a:pt x="203" y="314"/>
                    </a:lnTo>
                    <a:lnTo>
                      <a:pt x="204" y="319"/>
                    </a:lnTo>
                    <a:lnTo>
                      <a:pt x="204" y="326"/>
                    </a:lnTo>
                    <a:lnTo>
                      <a:pt x="207" y="332"/>
                    </a:lnTo>
                    <a:lnTo>
                      <a:pt x="207" y="337"/>
                    </a:lnTo>
                    <a:lnTo>
                      <a:pt x="209" y="343"/>
                    </a:lnTo>
                    <a:lnTo>
                      <a:pt x="211" y="348"/>
                    </a:lnTo>
                    <a:lnTo>
                      <a:pt x="214" y="353"/>
                    </a:lnTo>
                    <a:lnTo>
                      <a:pt x="217" y="358"/>
                    </a:lnTo>
                    <a:lnTo>
                      <a:pt x="219" y="363"/>
                    </a:lnTo>
                    <a:lnTo>
                      <a:pt x="223" y="368"/>
                    </a:lnTo>
                    <a:lnTo>
                      <a:pt x="228" y="373"/>
                    </a:lnTo>
                    <a:lnTo>
                      <a:pt x="231" y="376"/>
                    </a:lnTo>
                    <a:lnTo>
                      <a:pt x="236" y="381"/>
                    </a:lnTo>
                    <a:lnTo>
                      <a:pt x="241" y="385"/>
                    </a:lnTo>
                    <a:lnTo>
                      <a:pt x="246" y="390"/>
                    </a:lnTo>
                    <a:lnTo>
                      <a:pt x="251" y="392"/>
                    </a:lnTo>
                    <a:lnTo>
                      <a:pt x="256" y="396"/>
                    </a:lnTo>
                    <a:lnTo>
                      <a:pt x="263" y="399"/>
                    </a:lnTo>
                    <a:lnTo>
                      <a:pt x="270" y="402"/>
                    </a:lnTo>
                    <a:lnTo>
                      <a:pt x="275" y="405"/>
                    </a:lnTo>
                    <a:lnTo>
                      <a:pt x="281" y="407"/>
                    </a:lnTo>
                    <a:lnTo>
                      <a:pt x="287" y="410"/>
                    </a:lnTo>
                    <a:lnTo>
                      <a:pt x="294" y="414"/>
                    </a:lnTo>
                    <a:lnTo>
                      <a:pt x="300" y="415"/>
                    </a:lnTo>
                    <a:lnTo>
                      <a:pt x="308" y="419"/>
                    </a:lnTo>
                    <a:lnTo>
                      <a:pt x="315" y="420"/>
                    </a:lnTo>
                    <a:lnTo>
                      <a:pt x="323" y="423"/>
                    </a:lnTo>
                    <a:lnTo>
                      <a:pt x="329" y="424"/>
                    </a:lnTo>
                    <a:lnTo>
                      <a:pt x="336" y="426"/>
                    </a:lnTo>
                    <a:lnTo>
                      <a:pt x="344" y="428"/>
                    </a:lnTo>
                    <a:lnTo>
                      <a:pt x="352" y="430"/>
                    </a:lnTo>
                    <a:lnTo>
                      <a:pt x="359" y="431"/>
                    </a:lnTo>
                    <a:lnTo>
                      <a:pt x="367" y="433"/>
                    </a:lnTo>
                    <a:lnTo>
                      <a:pt x="374" y="434"/>
                    </a:lnTo>
                    <a:lnTo>
                      <a:pt x="382" y="435"/>
                    </a:lnTo>
                    <a:lnTo>
                      <a:pt x="389" y="436"/>
                    </a:lnTo>
                    <a:lnTo>
                      <a:pt x="397" y="436"/>
                    </a:lnTo>
                    <a:lnTo>
                      <a:pt x="403" y="438"/>
                    </a:lnTo>
                    <a:lnTo>
                      <a:pt x="411" y="439"/>
                    </a:lnTo>
                    <a:lnTo>
                      <a:pt x="418" y="439"/>
                    </a:lnTo>
                    <a:lnTo>
                      <a:pt x="426" y="440"/>
                    </a:lnTo>
                    <a:lnTo>
                      <a:pt x="432" y="440"/>
                    </a:lnTo>
                    <a:lnTo>
                      <a:pt x="440" y="441"/>
                    </a:lnTo>
                    <a:lnTo>
                      <a:pt x="446" y="441"/>
                    </a:lnTo>
                    <a:lnTo>
                      <a:pt x="452" y="441"/>
                    </a:lnTo>
                    <a:lnTo>
                      <a:pt x="459" y="441"/>
                    </a:lnTo>
                    <a:lnTo>
                      <a:pt x="466" y="443"/>
                    </a:lnTo>
                    <a:lnTo>
                      <a:pt x="473" y="443"/>
                    </a:lnTo>
                    <a:lnTo>
                      <a:pt x="479" y="443"/>
                    </a:lnTo>
                    <a:lnTo>
                      <a:pt x="484" y="443"/>
                    </a:lnTo>
                    <a:lnTo>
                      <a:pt x="490" y="444"/>
                    </a:lnTo>
                    <a:lnTo>
                      <a:pt x="495" y="444"/>
                    </a:lnTo>
                    <a:lnTo>
                      <a:pt x="500" y="444"/>
                    </a:lnTo>
                    <a:lnTo>
                      <a:pt x="505" y="444"/>
                    </a:lnTo>
                    <a:lnTo>
                      <a:pt x="510" y="444"/>
                    </a:lnTo>
                    <a:lnTo>
                      <a:pt x="514" y="444"/>
                    </a:lnTo>
                    <a:lnTo>
                      <a:pt x="518" y="444"/>
                    </a:lnTo>
                    <a:lnTo>
                      <a:pt x="522" y="444"/>
                    </a:lnTo>
                    <a:lnTo>
                      <a:pt x="525" y="444"/>
                    </a:lnTo>
                    <a:lnTo>
                      <a:pt x="530" y="444"/>
                    </a:lnTo>
                    <a:lnTo>
                      <a:pt x="534" y="444"/>
                    </a:lnTo>
                    <a:lnTo>
                      <a:pt x="538" y="444"/>
                    </a:lnTo>
                    <a:lnTo>
                      <a:pt x="539" y="444"/>
                    </a:lnTo>
                    <a:lnTo>
                      <a:pt x="503" y="492"/>
                    </a:lnTo>
                    <a:lnTo>
                      <a:pt x="500" y="492"/>
                    </a:lnTo>
                    <a:lnTo>
                      <a:pt x="495" y="492"/>
                    </a:lnTo>
                    <a:lnTo>
                      <a:pt x="490" y="492"/>
                    </a:lnTo>
                    <a:lnTo>
                      <a:pt x="485" y="492"/>
                    </a:lnTo>
                    <a:lnTo>
                      <a:pt x="480" y="492"/>
                    </a:lnTo>
                    <a:lnTo>
                      <a:pt x="475" y="493"/>
                    </a:lnTo>
                    <a:lnTo>
                      <a:pt x="471" y="492"/>
                    </a:lnTo>
                    <a:lnTo>
                      <a:pt x="468" y="492"/>
                    </a:lnTo>
                    <a:lnTo>
                      <a:pt x="464" y="492"/>
                    </a:lnTo>
                    <a:lnTo>
                      <a:pt x="460" y="492"/>
                    </a:lnTo>
                    <a:lnTo>
                      <a:pt x="456" y="492"/>
                    </a:lnTo>
                    <a:lnTo>
                      <a:pt x="452" y="492"/>
                    </a:lnTo>
                    <a:lnTo>
                      <a:pt x="449" y="492"/>
                    </a:lnTo>
                    <a:lnTo>
                      <a:pt x="445" y="492"/>
                    </a:lnTo>
                    <a:lnTo>
                      <a:pt x="440" y="492"/>
                    </a:lnTo>
                    <a:lnTo>
                      <a:pt x="435" y="492"/>
                    </a:lnTo>
                    <a:lnTo>
                      <a:pt x="430" y="491"/>
                    </a:lnTo>
                    <a:lnTo>
                      <a:pt x="426" y="491"/>
                    </a:lnTo>
                    <a:lnTo>
                      <a:pt x="421" y="491"/>
                    </a:lnTo>
                    <a:lnTo>
                      <a:pt x="416" y="491"/>
                    </a:lnTo>
                    <a:lnTo>
                      <a:pt x="411" y="489"/>
                    </a:lnTo>
                    <a:lnTo>
                      <a:pt x="407" y="489"/>
                    </a:lnTo>
                    <a:lnTo>
                      <a:pt x="401" y="488"/>
                    </a:lnTo>
                    <a:lnTo>
                      <a:pt x="396" y="488"/>
                    </a:lnTo>
                    <a:lnTo>
                      <a:pt x="389" y="487"/>
                    </a:lnTo>
                    <a:lnTo>
                      <a:pt x="384" y="487"/>
                    </a:lnTo>
                    <a:lnTo>
                      <a:pt x="379" y="486"/>
                    </a:lnTo>
                    <a:lnTo>
                      <a:pt x="373" y="484"/>
                    </a:lnTo>
                    <a:lnTo>
                      <a:pt x="368" y="484"/>
                    </a:lnTo>
                    <a:lnTo>
                      <a:pt x="363" y="483"/>
                    </a:lnTo>
                    <a:lnTo>
                      <a:pt x="357" y="482"/>
                    </a:lnTo>
                    <a:lnTo>
                      <a:pt x="352" y="481"/>
                    </a:lnTo>
                    <a:lnTo>
                      <a:pt x="345" y="479"/>
                    </a:lnTo>
                    <a:lnTo>
                      <a:pt x="340" y="479"/>
                    </a:lnTo>
                    <a:lnTo>
                      <a:pt x="334" y="477"/>
                    </a:lnTo>
                    <a:lnTo>
                      <a:pt x="329" y="477"/>
                    </a:lnTo>
                    <a:lnTo>
                      <a:pt x="323" y="474"/>
                    </a:lnTo>
                    <a:lnTo>
                      <a:pt x="318" y="474"/>
                    </a:lnTo>
                    <a:lnTo>
                      <a:pt x="311" y="472"/>
                    </a:lnTo>
                    <a:lnTo>
                      <a:pt x="305" y="470"/>
                    </a:lnTo>
                    <a:lnTo>
                      <a:pt x="299" y="468"/>
                    </a:lnTo>
                    <a:lnTo>
                      <a:pt x="294" y="467"/>
                    </a:lnTo>
                    <a:lnTo>
                      <a:pt x="287" y="465"/>
                    </a:lnTo>
                    <a:lnTo>
                      <a:pt x="282" y="463"/>
                    </a:lnTo>
                    <a:lnTo>
                      <a:pt x="276" y="462"/>
                    </a:lnTo>
                    <a:lnTo>
                      <a:pt x="271" y="459"/>
                    </a:lnTo>
                    <a:lnTo>
                      <a:pt x="265" y="457"/>
                    </a:lnTo>
                    <a:lnTo>
                      <a:pt x="260" y="455"/>
                    </a:lnTo>
                    <a:lnTo>
                      <a:pt x="253" y="453"/>
                    </a:lnTo>
                    <a:lnTo>
                      <a:pt x="248" y="450"/>
                    </a:lnTo>
                    <a:lnTo>
                      <a:pt x="242" y="448"/>
                    </a:lnTo>
                    <a:lnTo>
                      <a:pt x="237" y="445"/>
                    </a:lnTo>
                    <a:lnTo>
                      <a:pt x="233" y="443"/>
                    </a:lnTo>
                    <a:lnTo>
                      <a:pt x="228" y="440"/>
                    </a:lnTo>
                    <a:lnTo>
                      <a:pt x="222" y="436"/>
                    </a:lnTo>
                    <a:lnTo>
                      <a:pt x="217" y="433"/>
                    </a:lnTo>
                    <a:lnTo>
                      <a:pt x="212" y="430"/>
                    </a:lnTo>
                    <a:lnTo>
                      <a:pt x="208" y="426"/>
                    </a:lnTo>
                    <a:lnTo>
                      <a:pt x="203" y="423"/>
                    </a:lnTo>
                    <a:lnTo>
                      <a:pt x="199" y="420"/>
                    </a:lnTo>
                    <a:lnTo>
                      <a:pt x="195" y="416"/>
                    </a:lnTo>
                    <a:lnTo>
                      <a:pt x="192" y="414"/>
                    </a:lnTo>
                    <a:lnTo>
                      <a:pt x="188" y="410"/>
                    </a:lnTo>
                    <a:lnTo>
                      <a:pt x="184" y="406"/>
                    </a:lnTo>
                    <a:lnTo>
                      <a:pt x="180" y="402"/>
                    </a:lnTo>
                    <a:lnTo>
                      <a:pt x="178" y="399"/>
                    </a:lnTo>
                    <a:lnTo>
                      <a:pt x="174" y="396"/>
                    </a:lnTo>
                    <a:lnTo>
                      <a:pt x="171" y="391"/>
                    </a:lnTo>
                    <a:lnTo>
                      <a:pt x="169" y="387"/>
                    </a:lnTo>
                    <a:lnTo>
                      <a:pt x="168" y="385"/>
                    </a:lnTo>
                    <a:lnTo>
                      <a:pt x="165" y="380"/>
                    </a:lnTo>
                    <a:lnTo>
                      <a:pt x="163" y="375"/>
                    </a:lnTo>
                    <a:lnTo>
                      <a:pt x="160" y="371"/>
                    </a:lnTo>
                    <a:lnTo>
                      <a:pt x="159" y="367"/>
                    </a:lnTo>
                    <a:lnTo>
                      <a:pt x="158" y="362"/>
                    </a:lnTo>
                    <a:lnTo>
                      <a:pt x="155" y="358"/>
                    </a:lnTo>
                    <a:lnTo>
                      <a:pt x="154" y="355"/>
                    </a:lnTo>
                    <a:lnTo>
                      <a:pt x="154" y="351"/>
                    </a:lnTo>
                    <a:lnTo>
                      <a:pt x="151" y="346"/>
                    </a:lnTo>
                    <a:lnTo>
                      <a:pt x="151" y="342"/>
                    </a:lnTo>
                    <a:lnTo>
                      <a:pt x="150" y="337"/>
                    </a:lnTo>
                    <a:lnTo>
                      <a:pt x="150" y="333"/>
                    </a:lnTo>
                    <a:lnTo>
                      <a:pt x="149" y="329"/>
                    </a:lnTo>
                    <a:lnTo>
                      <a:pt x="149" y="324"/>
                    </a:lnTo>
                    <a:lnTo>
                      <a:pt x="149" y="320"/>
                    </a:lnTo>
                    <a:lnTo>
                      <a:pt x="149" y="317"/>
                    </a:lnTo>
                    <a:lnTo>
                      <a:pt x="149" y="312"/>
                    </a:lnTo>
                    <a:lnTo>
                      <a:pt x="149" y="307"/>
                    </a:lnTo>
                    <a:lnTo>
                      <a:pt x="149" y="303"/>
                    </a:lnTo>
                    <a:lnTo>
                      <a:pt x="149" y="298"/>
                    </a:lnTo>
                    <a:lnTo>
                      <a:pt x="149" y="293"/>
                    </a:lnTo>
                    <a:lnTo>
                      <a:pt x="149" y="289"/>
                    </a:lnTo>
                    <a:lnTo>
                      <a:pt x="150" y="284"/>
                    </a:lnTo>
                    <a:lnTo>
                      <a:pt x="151" y="280"/>
                    </a:lnTo>
                    <a:lnTo>
                      <a:pt x="151" y="275"/>
                    </a:lnTo>
                    <a:lnTo>
                      <a:pt x="153" y="271"/>
                    </a:lnTo>
                    <a:lnTo>
                      <a:pt x="153" y="266"/>
                    </a:lnTo>
                    <a:lnTo>
                      <a:pt x="154" y="263"/>
                    </a:lnTo>
                    <a:lnTo>
                      <a:pt x="155" y="259"/>
                    </a:lnTo>
                    <a:lnTo>
                      <a:pt x="156" y="254"/>
                    </a:lnTo>
                    <a:lnTo>
                      <a:pt x="158" y="250"/>
                    </a:lnTo>
                    <a:lnTo>
                      <a:pt x="159" y="246"/>
                    </a:lnTo>
                    <a:lnTo>
                      <a:pt x="160" y="242"/>
                    </a:lnTo>
                    <a:lnTo>
                      <a:pt x="161" y="237"/>
                    </a:lnTo>
                    <a:lnTo>
                      <a:pt x="163" y="234"/>
                    </a:lnTo>
                    <a:lnTo>
                      <a:pt x="164" y="230"/>
                    </a:lnTo>
                    <a:lnTo>
                      <a:pt x="165" y="226"/>
                    </a:lnTo>
                    <a:lnTo>
                      <a:pt x="168" y="222"/>
                    </a:lnTo>
                    <a:lnTo>
                      <a:pt x="169" y="218"/>
                    </a:lnTo>
                    <a:lnTo>
                      <a:pt x="171" y="215"/>
                    </a:lnTo>
                    <a:lnTo>
                      <a:pt x="173" y="211"/>
                    </a:lnTo>
                    <a:lnTo>
                      <a:pt x="174" y="207"/>
                    </a:lnTo>
                    <a:lnTo>
                      <a:pt x="176" y="203"/>
                    </a:lnTo>
                    <a:lnTo>
                      <a:pt x="178" y="200"/>
                    </a:lnTo>
                    <a:lnTo>
                      <a:pt x="182" y="192"/>
                    </a:lnTo>
                    <a:lnTo>
                      <a:pt x="187" y="187"/>
                    </a:lnTo>
                    <a:lnTo>
                      <a:pt x="189" y="179"/>
                    </a:lnTo>
                    <a:lnTo>
                      <a:pt x="193" y="173"/>
                    </a:lnTo>
                    <a:lnTo>
                      <a:pt x="197" y="167"/>
                    </a:lnTo>
                    <a:lnTo>
                      <a:pt x="200" y="162"/>
                    </a:lnTo>
                    <a:lnTo>
                      <a:pt x="204" y="155"/>
                    </a:lnTo>
                    <a:lnTo>
                      <a:pt x="208" y="149"/>
                    </a:lnTo>
                    <a:lnTo>
                      <a:pt x="211" y="144"/>
                    </a:lnTo>
                    <a:lnTo>
                      <a:pt x="214" y="138"/>
                    </a:lnTo>
                    <a:lnTo>
                      <a:pt x="217" y="133"/>
                    </a:lnTo>
                    <a:lnTo>
                      <a:pt x="219" y="126"/>
                    </a:lnTo>
                    <a:lnTo>
                      <a:pt x="221" y="121"/>
                    </a:lnTo>
                    <a:lnTo>
                      <a:pt x="223" y="116"/>
                    </a:lnTo>
                    <a:lnTo>
                      <a:pt x="224" y="111"/>
                    </a:lnTo>
                    <a:lnTo>
                      <a:pt x="226" y="106"/>
                    </a:lnTo>
                    <a:lnTo>
                      <a:pt x="227" y="101"/>
                    </a:lnTo>
                    <a:lnTo>
                      <a:pt x="228" y="97"/>
                    </a:lnTo>
                    <a:lnTo>
                      <a:pt x="228" y="92"/>
                    </a:lnTo>
                    <a:lnTo>
                      <a:pt x="228" y="89"/>
                    </a:lnTo>
                    <a:lnTo>
                      <a:pt x="228" y="85"/>
                    </a:lnTo>
                    <a:lnTo>
                      <a:pt x="227" y="81"/>
                    </a:lnTo>
                    <a:lnTo>
                      <a:pt x="226" y="77"/>
                    </a:lnTo>
                    <a:lnTo>
                      <a:pt x="224" y="74"/>
                    </a:lnTo>
                    <a:lnTo>
                      <a:pt x="222" y="70"/>
                    </a:lnTo>
                    <a:lnTo>
                      <a:pt x="219" y="67"/>
                    </a:lnTo>
                    <a:lnTo>
                      <a:pt x="216" y="65"/>
                    </a:lnTo>
                    <a:lnTo>
                      <a:pt x="213" y="62"/>
                    </a:lnTo>
                    <a:lnTo>
                      <a:pt x="208" y="60"/>
                    </a:lnTo>
                    <a:lnTo>
                      <a:pt x="204" y="58"/>
                    </a:lnTo>
                    <a:lnTo>
                      <a:pt x="198" y="56"/>
                    </a:lnTo>
                    <a:lnTo>
                      <a:pt x="193" y="55"/>
                    </a:lnTo>
                    <a:lnTo>
                      <a:pt x="189" y="53"/>
                    </a:lnTo>
                    <a:lnTo>
                      <a:pt x="187" y="53"/>
                    </a:lnTo>
                    <a:lnTo>
                      <a:pt x="183" y="53"/>
                    </a:lnTo>
                    <a:lnTo>
                      <a:pt x="179" y="53"/>
                    </a:lnTo>
                    <a:lnTo>
                      <a:pt x="175" y="52"/>
                    </a:lnTo>
                    <a:lnTo>
                      <a:pt x="171" y="52"/>
                    </a:lnTo>
                    <a:lnTo>
                      <a:pt x="166" y="51"/>
                    </a:lnTo>
                    <a:lnTo>
                      <a:pt x="163" y="51"/>
                    </a:lnTo>
                    <a:lnTo>
                      <a:pt x="159" y="51"/>
                    </a:lnTo>
                    <a:lnTo>
                      <a:pt x="155" y="51"/>
                    </a:lnTo>
                    <a:lnTo>
                      <a:pt x="151" y="51"/>
                    </a:lnTo>
                    <a:lnTo>
                      <a:pt x="148" y="51"/>
                    </a:lnTo>
                    <a:lnTo>
                      <a:pt x="144" y="51"/>
                    </a:lnTo>
                    <a:lnTo>
                      <a:pt x="140" y="51"/>
                    </a:lnTo>
                    <a:lnTo>
                      <a:pt x="135" y="51"/>
                    </a:lnTo>
                    <a:lnTo>
                      <a:pt x="131" y="51"/>
                    </a:lnTo>
                    <a:lnTo>
                      <a:pt x="127" y="51"/>
                    </a:lnTo>
                    <a:lnTo>
                      <a:pt x="124" y="51"/>
                    </a:lnTo>
                    <a:lnTo>
                      <a:pt x="120" y="51"/>
                    </a:lnTo>
                    <a:lnTo>
                      <a:pt x="116" y="52"/>
                    </a:lnTo>
                    <a:lnTo>
                      <a:pt x="112" y="52"/>
                    </a:lnTo>
                    <a:lnTo>
                      <a:pt x="108" y="52"/>
                    </a:lnTo>
                    <a:lnTo>
                      <a:pt x="105" y="52"/>
                    </a:lnTo>
                    <a:lnTo>
                      <a:pt x="101" y="53"/>
                    </a:lnTo>
                    <a:lnTo>
                      <a:pt x="97" y="53"/>
                    </a:lnTo>
                    <a:lnTo>
                      <a:pt x="93" y="53"/>
                    </a:lnTo>
                    <a:lnTo>
                      <a:pt x="90" y="55"/>
                    </a:lnTo>
                    <a:lnTo>
                      <a:pt x="87" y="55"/>
                    </a:lnTo>
                    <a:lnTo>
                      <a:pt x="83" y="55"/>
                    </a:lnTo>
                    <a:lnTo>
                      <a:pt x="79" y="56"/>
                    </a:lnTo>
                    <a:lnTo>
                      <a:pt x="76" y="56"/>
                    </a:lnTo>
                    <a:lnTo>
                      <a:pt x="72" y="57"/>
                    </a:lnTo>
                    <a:lnTo>
                      <a:pt x="66" y="58"/>
                    </a:lnTo>
                    <a:lnTo>
                      <a:pt x="59" y="61"/>
                    </a:lnTo>
                    <a:lnTo>
                      <a:pt x="53" y="61"/>
                    </a:lnTo>
                    <a:lnTo>
                      <a:pt x="47" y="62"/>
                    </a:lnTo>
                    <a:lnTo>
                      <a:pt x="42" y="63"/>
                    </a:lnTo>
                    <a:lnTo>
                      <a:pt x="35" y="66"/>
                    </a:lnTo>
                    <a:lnTo>
                      <a:pt x="30" y="66"/>
                    </a:lnTo>
                    <a:lnTo>
                      <a:pt x="25" y="67"/>
                    </a:lnTo>
                    <a:lnTo>
                      <a:pt x="22" y="68"/>
                    </a:lnTo>
                    <a:lnTo>
                      <a:pt x="18" y="71"/>
                    </a:lnTo>
                    <a:lnTo>
                      <a:pt x="14" y="71"/>
                    </a:lnTo>
                    <a:lnTo>
                      <a:pt x="11" y="72"/>
                    </a:lnTo>
                    <a:lnTo>
                      <a:pt x="8" y="72"/>
                    </a:lnTo>
                    <a:lnTo>
                      <a:pt x="6" y="74"/>
                    </a:lnTo>
                    <a:lnTo>
                      <a:pt x="3" y="75"/>
                    </a:lnTo>
                    <a:lnTo>
                      <a:pt x="3" y="7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Freeform 98"/>
              <p:cNvSpPr>
                <a:spLocks noChangeAspect="1"/>
              </p:cNvSpPr>
              <p:nvPr/>
            </p:nvSpPr>
            <p:spPr bwMode="auto">
              <a:xfrm>
                <a:off x="5125" y="4095"/>
                <a:ext cx="62" cy="47"/>
              </a:xfrm>
              <a:custGeom>
                <a:avLst/>
                <a:gdLst>
                  <a:gd name="T0" fmla="*/ 2 w 664"/>
                  <a:gd name="T1" fmla="*/ 6 h 491"/>
                  <a:gd name="T2" fmla="*/ 4 w 664"/>
                  <a:gd name="T3" fmla="*/ 6 h 491"/>
                  <a:gd name="T4" fmla="*/ 8 w 664"/>
                  <a:gd name="T5" fmla="*/ 5 h 491"/>
                  <a:gd name="T6" fmla="*/ 12 w 664"/>
                  <a:gd name="T7" fmla="*/ 4 h 491"/>
                  <a:gd name="T8" fmla="*/ 16 w 664"/>
                  <a:gd name="T9" fmla="*/ 4 h 491"/>
                  <a:gd name="T10" fmla="*/ 20 w 664"/>
                  <a:gd name="T11" fmla="*/ 5 h 491"/>
                  <a:gd name="T12" fmla="*/ 24 w 664"/>
                  <a:gd name="T13" fmla="*/ 6 h 491"/>
                  <a:gd name="T14" fmla="*/ 28 w 664"/>
                  <a:gd name="T15" fmla="*/ 7 h 491"/>
                  <a:gd name="T16" fmla="*/ 30 w 664"/>
                  <a:gd name="T17" fmla="*/ 10 h 491"/>
                  <a:gd name="T18" fmla="*/ 31 w 664"/>
                  <a:gd name="T19" fmla="*/ 13 h 491"/>
                  <a:gd name="T20" fmla="*/ 31 w 664"/>
                  <a:gd name="T21" fmla="*/ 17 h 491"/>
                  <a:gd name="T22" fmla="*/ 30 w 664"/>
                  <a:gd name="T23" fmla="*/ 20 h 491"/>
                  <a:gd name="T24" fmla="*/ 29 w 664"/>
                  <a:gd name="T25" fmla="*/ 24 h 491"/>
                  <a:gd name="T26" fmla="*/ 27 w 664"/>
                  <a:gd name="T27" fmla="*/ 27 h 491"/>
                  <a:gd name="T28" fmla="*/ 25 w 664"/>
                  <a:gd name="T29" fmla="*/ 31 h 491"/>
                  <a:gd name="T30" fmla="*/ 24 w 664"/>
                  <a:gd name="T31" fmla="*/ 34 h 491"/>
                  <a:gd name="T32" fmla="*/ 24 w 664"/>
                  <a:gd name="T33" fmla="*/ 37 h 491"/>
                  <a:gd name="T34" fmla="*/ 25 w 664"/>
                  <a:gd name="T35" fmla="*/ 40 h 491"/>
                  <a:gd name="T36" fmla="*/ 28 w 664"/>
                  <a:gd name="T37" fmla="*/ 42 h 491"/>
                  <a:gd name="T38" fmla="*/ 31 w 664"/>
                  <a:gd name="T39" fmla="*/ 44 h 491"/>
                  <a:gd name="T40" fmla="*/ 36 w 664"/>
                  <a:gd name="T41" fmla="*/ 45 h 491"/>
                  <a:gd name="T42" fmla="*/ 41 w 664"/>
                  <a:gd name="T43" fmla="*/ 46 h 491"/>
                  <a:gd name="T44" fmla="*/ 46 w 664"/>
                  <a:gd name="T45" fmla="*/ 46 h 491"/>
                  <a:gd name="T46" fmla="*/ 50 w 664"/>
                  <a:gd name="T47" fmla="*/ 47 h 491"/>
                  <a:gd name="T48" fmla="*/ 53 w 664"/>
                  <a:gd name="T49" fmla="*/ 47 h 491"/>
                  <a:gd name="T50" fmla="*/ 56 w 664"/>
                  <a:gd name="T51" fmla="*/ 47 h 491"/>
                  <a:gd name="T52" fmla="*/ 61 w 664"/>
                  <a:gd name="T53" fmla="*/ 42 h 491"/>
                  <a:gd name="T54" fmla="*/ 58 w 664"/>
                  <a:gd name="T55" fmla="*/ 42 h 491"/>
                  <a:gd name="T56" fmla="*/ 55 w 664"/>
                  <a:gd name="T57" fmla="*/ 42 h 491"/>
                  <a:gd name="T58" fmla="*/ 51 w 664"/>
                  <a:gd name="T59" fmla="*/ 42 h 491"/>
                  <a:gd name="T60" fmla="*/ 48 w 664"/>
                  <a:gd name="T61" fmla="*/ 42 h 491"/>
                  <a:gd name="T62" fmla="*/ 44 w 664"/>
                  <a:gd name="T63" fmla="*/ 42 h 491"/>
                  <a:gd name="T64" fmla="*/ 41 w 664"/>
                  <a:gd name="T65" fmla="*/ 41 h 491"/>
                  <a:gd name="T66" fmla="*/ 38 w 664"/>
                  <a:gd name="T67" fmla="*/ 41 h 491"/>
                  <a:gd name="T68" fmla="*/ 36 w 664"/>
                  <a:gd name="T69" fmla="*/ 40 h 491"/>
                  <a:gd name="T70" fmla="*/ 33 w 664"/>
                  <a:gd name="T71" fmla="*/ 39 h 491"/>
                  <a:gd name="T72" fmla="*/ 30 w 664"/>
                  <a:gd name="T73" fmla="*/ 36 h 491"/>
                  <a:gd name="T74" fmla="*/ 30 w 664"/>
                  <a:gd name="T75" fmla="*/ 34 h 491"/>
                  <a:gd name="T76" fmla="*/ 31 w 664"/>
                  <a:gd name="T77" fmla="*/ 30 h 491"/>
                  <a:gd name="T78" fmla="*/ 33 w 664"/>
                  <a:gd name="T79" fmla="*/ 27 h 491"/>
                  <a:gd name="T80" fmla="*/ 34 w 664"/>
                  <a:gd name="T81" fmla="*/ 23 h 491"/>
                  <a:gd name="T82" fmla="*/ 35 w 664"/>
                  <a:gd name="T83" fmla="*/ 21 h 491"/>
                  <a:gd name="T84" fmla="*/ 36 w 664"/>
                  <a:gd name="T85" fmla="*/ 18 h 491"/>
                  <a:gd name="T86" fmla="*/ 36 w 664"/>
                  <a:gd name="T87" fmla="*/ 15 h 491"/>
                  <a:gd name="T88" fmla="*/ 35 w 664"/>
                  <a:gd name="T89" fmla="*/ 11 h 491"/>
                  <a:gd name="T90" fmla="*/ 34 w 664"/>
                  <a:gd name="T91" fmla="*/ 7 h 491"/>
                  <a:gd name="T92" fmla="*/ 31 w 664"/>
                  <a:gd name="T93" fmla="*/ 4 h 491"/>
                  <a:gd name="T94" fmla="*/ 27 w 664"/>
                  <a:gd name="T95" fmla="*/ 2 h 491"/>
                  <a:gd name="T96" fmla="*/ 24 w 664"/>
                  <a:gd name="T97" fmla="*/ 1 h 491"/>
                  <a:gd name="T98" fmla="*/ 21 w 664"/>
                  <a:gd name="T99" fmla="*/ 1 h 491"/>
                  <a:gd name="T100" fmla="*/ 19 w 664"/>
                  <a:gd name="T101" fmla="*/ 0 h 491"/>
                  <a:gd name="T102" fmla="*/ 16 w 664"/>
                  <a:gd name="T103" fmla="*/ 0 h 491"/>
                  <a:gd name="T104" fmla="*/ 13 w 664"/>
                  <a:gd name="T105" fmla="*/ 0 h 491"/>
                  <a:gd name="T106" fmla="*/ 10 w 664"/>
                  <a:gd name="T107" fmla="*/ 0 h 491"/>
                  <a:gd name="T108" fmla="*/ 7 w 664"/>
                  <a:gd name="T109" fmla="*/ 0 h 491"/>
                  <a:gd name="T110" fmla="*/ 5 w 664"/>
                  <a:gd name="T111" fmla="*/ 1 h 491"/>
                  <a:gd name="T112" fmla="*/ 1 w 664"/>
                  <a:gd name="T113" fmla="*/ 2 h 49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4"/>
                  <a:gd name="T172" fmla="*/ 0 h 491"/>
                  <a:gd name="T173" fmla="*/ 664 w 664"/>
                  <a:gd name="T174" fmla="*/ 491 h 49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4" h="491">
                    <a:moveTo>
                      <a:pt x="4" y="69"/>
                    </a:moveTo>
                    <a:lnTo>
                      <a:pt x="4" y="68"/>
                    </a:lnTo>
                    <a:lnTo>
                      <a:pt x="5" y="68"/>
                    </a:lnTo>
                    <a:lnTo>
                      <a:pt x="9" y="67"/>
                    </a:lnTo>
                    <a:lnTo>
                      <a:pt x="14" y="66"/>
                    </a:lnTo>
                    <a:lnTo>
                      <a:pt x="15" y="64"/>
                    </a:lnTo>
                    <a:lnTo>
                      <a:pt x="19" y="64"/>
                    </a:lnTo>
                    <a:lnTo>
                      <a:pt x="22" y="63"/>
                    </a:lnTo>
                    <a:lnTo>
                      <a:pt x="25" y="63"/>
                    </a:lnTo>
                    <a:lnTo>
                      <a:pt x="29" y="62"/>
                    </a:lnTo>
                    <a:lnTo>
                      <a:pt x="33" y="60"/>
                    </a:lnTo>
                    <a:lnTo>
                      <a:pt x="37" y="60"/>
                    </a:lnTo>
                    <a:lnTo>
                      <a:pt x="42" y="59"/>
                    </a:lnTo>
                    <a:lnTo>
                      <a:pt x="45" y="58"/>
                    </a:lnTo>
                    <a:lnTo>
                      <a:pt x="51" y="58"/>
                    </a:lnTo>
                    <a:lnTo>
                      <a:pt x="56" y="57"/>
                    </a:lnTo>
                    <a:lnTo>
                      <a:pt x="61" y="55"/>
                    </a:lnTo>
                    <a:lnTo>
                      <a:pt x="66" y="54"/>
                    </a:lnTo>
                    <a:lnTo>
                      <a:pt x="71" y="54"/>
                    </a:lnTo>
                    <a:lnTo>
                      <a:pt x="77" y="53"/>
                    </a:lnTo>
                    <a:lnTo>
                      <a:pt x="83" y="52"/>
                    </a:lnTo>
                    <a:lnTo>
                      <a:pt x="88" y="50"/>
                    </a:lnTo>
                    <a:lnTo>
                      <a:pt x="95" y="50"/>
                    </a:lnTo>
                    <a:lnTo>
                      <a:pt x="100" y="49"/>
                    </a:lnTo>
                    <a:lnTo>
                      <a:pt x="107" y="49"/>
                    </a:lnTo>
                    <a:lnTo>
                      <a:pt x="112" y="48"/>
                    </a:lnTo>
                    <a:lnTo>
                      <a:pt x="120" y="48"/>
                    </a:lnTo>
                    <a:lnTo>
                      <a:pt x="126" y="47"/>
                    </a:lnTo>
                    <a:lnTo>
                      <a:pt x="132" y="47"/>
                    </a:lnTo>
                    <a:lnTo>
                      <a:pt x="139" y="47"/>
                    </a:lnTo>
                    <a:lnTo>
                      <a:pt x="145" y="45"/>
                    </a:lnTo>
                    <a:lnTo>
                      <a:pt x="151" y="45"/>
                    </a:lnTo>
                    <a:lnTo>
                      <a:pt x="159" y="45"/>
                    </a:lnTo>
                    <a:lnTo>
                      <a:pt x="165" y="45"/>
                    </a:lnTo>
                    <a:lnTo>
                      <a:pt x="171" y="45"/>
                    </a:lnTo>
                    <a:lnTo>
                      <a:pt x="178" y="45"/>
                    </a:lnTo>
                    <a:lnTo>
                      <a:pt x="185" y="45"/>
                    </a:lnTo>
                    <a:lnTo>
                      <a:pt x="192" y="45"/>
                    </a:lnTo>
                    <a:lnTo>
                      <a:pt x="198" y="45"/>
                    </a:lnTo>
                    <a:lnTo>
                      <a:pt x="204" y="47"/>
                    </a:lnTo>
                    <a:lnTo>
                      <a:pt x="211" y="48"/>
                    </a:lnTo>
                    <a:lnTo>
                      <a:pt x="217" y="48"/>
                    </a:lnTo>
                    <a:lnTo>
                      <a:pt x="223" y="49"/>
                    </a:lnTo>
                    <a:lnTo>
                      <a:pt x="229" y="50"/>
                    </a:lnTo>
                    <a:lnTo>
                      <a:pt x="237" y="53"/>
                    </a:lnTo>
                    <a:lnTo>
                      <a:pt x="242" y="54"/>
                    </a:lnTo>
                    <a:lnTo>
                      <a:pt x="248" y="55"/>
                    </a:lnTo>
                    <a:lnTo>
                      <a:pt x="253" y="57"/>
                    </a:lnTo>
                    <a:lnTo>
                      <a:pt x="260" y="59"/>
                    </a:lnTo>
                    <a:lnTo>
                      <a:pt x="265" y="60"/>
                    </a:lnTo>
                    <a:lnTo>
                      <a:pt x="270" y="63"/>
                    </a:lnTo>
                    <a:lnTo>
                      <a:pt x="276" y="66"/>
                    </a:lnTo>
                    <a:lnTo>
                      <a:pt x="281" y="69"/>
                    </a:lnTo>
                    <a:lnTo>
                      <a:pt x="285" y="72"/>
                    </a:lnTo>
                    <a:lnTo>
                      <a:pt x="290" y="74"/>
                    </a:lnTo>
                    <a:lnTo>
                      <a:pt x="295" y="78"/>
                    </a:lnTo>
                    <a:lnTo>
                      <a:pt x="300" y="82"/>
                    </a:lnTo>
                    <a:lnTo>
                      <a:pt x="304" y="86"/>
                    </a:lnTo>
                    <a:lnTo>
                      <a:pt x="308" y="89"/>
                    </a:lnTo>
                    <a:lnTo>
                      <a:pt x="311" y="94"/>
                    </a:lnTo>
                    <a:lnTo>
                      <a:pt x="315" y="100"/>
                    </a:lnTo>
                    <a:lnTo>
                      <a:pt x="318" y="103"/>
                    </a:lnTo>
                    <a:lnTo>
                      <a:pt x="321" y="108"/>
                    </a:lnTo>
                    <a:lnTo>
                      <a:pt x="324" y="112"/>
                    </a:lnTo>
                    <a:lnTo>
                      <a:pt x="326" y="117"/>
                    </a:lnTo>
                    <a:lnTo>
                      <a:pt x="328" y="122"/>
                    </a:lnTo>
                    <a:lnTo>
                      <a:pt x="329" y="127"/>
                    </a:lnTo>
                    <a:lnTo>
                      <a:pt x="330" y="131"/>
                    </a:lnTo>
                    <a:lnTo>
                      <a:pt x="333" y="136"/>
                    </a:lnTo>
                    <a:lnTo>
                      <a:pt x="333" y="141"/>
                    </a:lnTo>
                    <a:lnTo>
                      <a:pt x="333" y="146"/>
                    </a:lnTo>
                    <a:lnTo>
                      <a:pt x="333" y="151"/>
                    </a:lnTo>
                    <a:lnTo>
                      <a:pt x="334" y="156"/>
                    </a:lnTo>
                    <a:lnTo>
                      <a:pt x="333" y="161"/>
                    </a:lnTo>
                    <a:lnTo>
                      <a:pt x="333" y="166"/>
                    </a:lnTo>
                    <a:lnTo>
                      <a:pt x="333" y="171"/>
                    </a:lnTo>
                    <a:lnTo>
                      <a:pt x="333" y="176"/>
                    </a:lnTo>
                    <a:lnTo>
                      <a:pt x="331" y="181"/>
                    </a:lnTo>
                    <a:lnTo>
                      <a:pt x="330" y="186"/>
                    </a:lnTo>
                    <a:lnTo>
                      <a:pt x="329" y="192"/>
                    </a:lnTo>
                    <a:lnTo>
                      <a:pt x="328" y="197"/>
                    </a:lnTo>
                    <a:lnTo>
                      <a:pt x="325" y="202"/>
                    </a:lnTo>
                    <a:lnTo>
                      <a:pt x="324" y="207"/>
                    </a:lnTo>
                    <a:lnTo>
                      <a:pt x="323" y="212"/>
                    </a:lnTo>
                    <a:lnTo>
                      <a:pt x="321" y="218"/>
                    </a:lnTo>
                    <a:lnTo>
                      <a:pt x="319" y="223"/>
                    </a:lnTo>
                    <a:lnTo>
                      <a:pt x="316" y="228"/>
                    </a:lnTo>
                    <a:lnTo>
                      <a:pt x="314" y="233"/>
                    </a:lnTo>
                    <a:lnTo>
                      <a:pt x="311" y="238"/>
                    </a:lnTo>
                    <a:lnTo>
                      <a:pt x="309" y="243"/>
                    </a:lnTo>
                    <a:lnTo>
                      <a:pt x="308" y="249"/>
                    </a:lnTo>
                    <a:lnTo>
                      <a:pt x="305" y="255"/>
                    </a:lnTo>
                    <a:lnTo>
                      <a:pt x="302" y="260"/>
                    </a:lnTo>
                    <a:lnTo>
                      <a:pt x="300" y="265"/>
                    </a:lnTo>
                    <a:lnTo>
                      <a:pt x="297" y="270"/>
                    </a:lnTo>
                    <a:lnTo>
                      <a:pt x="295" y="275"/>
                    </a:lnTo>
                    <a:lnTo>
                      <a:pt x="292" y="280"/>
                    </a:lnTo>
                    <a:lnTo>
                      <a:pt x="290" y="285"/>
                    </a:lnTo>
                    <a:lnTo>
                      <a:pt x="287" y="290"/>
                    </a:lnTo>
                    <a:lnTo>
                      <a:pt x="285" y="295"/>
                    </a:lnTo>
                    <a:lnTo>
                      <a:pt x="282" y="300"/>
                    </a:lnTo>
                    <a:lnTo>
                      <a:pt x="280" y="305"/>
                    </a:lnTo>
                    <a:lnTo>
                      <a:pt x="277" y="310"/>
                    </a:lnTo>
                    <a:lnTo>
                      <a:pt x="276" y="315"/>
                    </a:lnTo>
                    <a:lnTo>
                      <a:pt x="273" y="320"/>
                    </a:lnTo>
                    <a:lnTo>
                      <a:pt x="271" y="324"/>
                    </a:lnTo>
                    <a:lnTo>
                      <a:pt x="270" y="329"/>
                    </a:lnTo>
                    <a:lnTo>
                      <a:pt x="267" y="334"/>
                    </a:lnTo>
                    <a:lnTo>
                      <a:pt x="266" y="339"/>
                    </a:lnTo>
                    <a:lnTo>
                      <a:pt x="265" y="344"/>
                    </a:lnTo>
                    <a:lnTo>
                      <a:pt x="262" y="348"/>
                    </a:lnTo>
                    <a:lnTo>
                      <a:pt x="261" y="353"/>
                    </a:lnTo>
                    <a:lnTo>
                      <a:pt x="260" y="358"/>
                    </a:lnTo>
                    <a:lnTo>
                      <a:pt x="258" y="362"/>
                    </a:lnTo>
                    <a:lnTo>
                      <a:pt x="258" y="367"/>
                    </a:lnTo>
                    <a:lnTo>
                      <a:pt x="258" y="370"/>
                    </a:lnTo>
                    <a:lnTo>
                      <a:pt x="258" y="376"/>
                    </a:lnTo>
                    <a:lnTo>
                      <a:pt x="257" y="379"/>
                    </a:lnTo>
                    <a:lnTo>
                      <a:pt x="257" y="384"/>
                    </a:lnTo>
                    <a:lnTo>
                      <a:pt x="257" y="388"/>
                    </a:lnTo>
                    <a:lnTo>
                      <a:pt x="258" y="393"/>
                    </a:lnTo>
                    <a:lnTo>
                      <a:pt x="258" y="397"/>
                    </a:lnTo>
                    <a:lnTo>
                      <a:pt x="260" y="401"/>
                    </a:lnTo>
                    <a:lnTo>
                      <a:pt x="261" y="404"/>
                    </a:lnTo>
                    <a:lnTo>
                      <a:pt x="263" y="408"/>
                    </a:lnTo>
                    <a:lnTo>
                      <a:pt x="266" y="416"/>
                    </a:lnTo>
                    <a:lnTo>
                      <a:pt x="272" y="422"/>
                    </a:lnTo>
                    <a:lnTo>
                      <a:pt x="275" y="425"/>
                    </a:lnTo>
                    <a:lnTo>
                      <a:pt x="279" y="428"/>
                    </a:lnTo>
                    <a:lnTo>
                      <a:pt x="282" y="431"/>
                    </a:lnTo>
                    <a:lnTo>
                      <a:pt x="287" y="435"/>
                    </a:lnTo>
                    <a:lnTo>
                      <a:pt x="291" y="437"/>
                    </a:lnTo>
                    <a:lnTo>
                      <a:pt x="296" y="440"/>
                    </a:lnTo>
                    <a:lnTo>
                      <a:pt x="301" y="442"/>
                    </a:lnTo>
                    <a:lnTo>
                      <a:pt x="306" y="446"/>
                    </a:lnTo>
                    <a:lnTo>
                      <a:pt x="313" y="447"/>
                    </a:lnTo>
                    <a:lnTo>
                      <a:pt x="318" y="450"/>
                    </a:lnTo>
                    <a:lnTo>
                      <a:pt x="324" y="452"/>
                    </a:lnTo>
                    <a:lnTo>
                      <a:pt x="330" y="455"/>
                    </a:lnTo>
                    <a:lnTo>
                      <a:pt x="336" y="457"/>
                    </a:lnTo>
                    <a:lnTo>
                      <a:pt x="343" y="459"/>
                    </a:lnTo>
                    <a:lnTo>
                      <a:pt x="349" y="460"/>
                    </a:lnTo>
                    <a:lnTo>
                      <a:pt x="357" y="462"/>
                    </a:lnTo>
                    <a:lnTo>
                      <a:pt x="363" y="464"/>
                    </a:lnTo>
                    <a:lnTo>
                      <a:pt x="370" y="465"/>
                    </a:lnTo>
                    <a:lnTo>
                      <a:pt x="377" y="467"/>
                    </a:lnTo>
                    <a:lnTo>
                      <a:pt x="384" y="469"/>
                    </a:lnTo>
                    <a:lnTo>
                      <a:pt x="392" y="470"/>
                    </a:lnTo>
                    <a:lnTo>
                      <a:pt x="399" y="471"/>
                    </a:lnTo>
                    <a:lnTo>
                      <a:pt x="407" y="474"/>
                    </a:lnTo>
                    <a:lnTo>
                      <a:pt x="415" y="475"/>
                    </a:lnTo>
                    <a:lnTo>
                      <a:pt x="422" y="475"/>
                    </a:lnTo>
                    <a:lnTo>
                      <a:pt x="430" y="478"/>
                    </a:lnTo>
                    <a:lnTo>
                      <a:pt x="437" y="478"/>
                    </a:lnTo>
                    <a:lnTo>
                      <a:pt x="445" y="480"/>
                    </a:lnTo>
                    <a:lnTo>
                      <a:pt x="451" y="480"/>
                    </a:lnTo>
                    <a:lnTo>
                      <a:pt x="459" y="481"/>
                    </a:lnTo>
                    <a:lnTo>
                      <a:pt x="466" y="481"/>
                    </a:lnTo>
                    <a:lnTo>
                      <a:pt x="474" y="483"/>
                    </a:lnTo>
                    <a:lnTo>
                      <a:pt x="480" y="483"/>
                    </a:lnTo>
                    <a:lnTo>
                      <a:pt x="488" y="484"/>
                    </a:lnTo>
                    <a:lnTo>
                      <a:pt x="494" y="484"/>
                    </a:lnTo>
                    <a:lnTo>
                      <a:pt x="502" y="485"/>
                    </a:lnTo>
                    <a:lnTo>
                      <a:pt x="508" y="485"/>
                    </a:lnTo>
                    <a:lnTo>
                      <a:pt x="515" y="486"/>
                    </a:lnTo>
                    <a:lnTo>
                      <a:pt x="522" y="486"/>
                    </a:lnTo>
                    <a:lnTo>
                      <a:pt x="528" y="488"/>
                    </a:lnTo>
                    <a:lnTo>
                      <a:pt x="533" y="488"/>
                    </a:lnTo>
                    <a:lnTo>
                      <a:pt x="539" y="488"/>
                    </a:lnTo>
                    <a:lnTo>
                      <a:pt x="546" y="489"/>
                    </a:lnTo>
                    <a:lnTo>
                      <a:pt x="552" y="489"/>
                    </a:lnTo>
                    <a:lnTo>
                      <a:pt x="557" y="489"/>
                    </a:lnTo>
                    <a:lnTo>
                      <a:pt x="562" y="489"/>
                    </a:lnTo>
                    <a:lnTo>
                      <a:pt x="567" y="489"/>
                    </a:lnTo>
                    <a:lnTo>
                      <a:pt x="571" y="490"/>
                    </a:lnTo>
                    <a:lnTo>
                      <a:pt x="575" y="490"/>
                    </a:lnTo>
                    <a:lnTo>
                      <a:pt x="578" y="490"/>
                    </a:lnTo>
                    <a:lnTo>
                      <a:pt x="582" y="490"/>
                    </a:lnTo>
                    <a:lnTo>
                      <a:pt x="586" y="491"/>
                    </a:lnTo>
                    <a:lnTo>
                      <a:pt x="591" y="491"/>
                    </a:lnTo>
                    <a:lnTo>
                      <a:pt x="596" y="491"/>
                    </a:lnTo>
                    <a:lnTo>
                      <a:pt x="599" y="491"/>
                    </a:lnTo>
                    <a:lnTo>
                      <a:pt x="600" y="491"/>
                    </a:lnTo>
                    <a:lnTo>
                      <a:pt x="664" y="441"/>
                    </a:lnTo>
                    <a:lnTo>
                      <a:pt x="663" y="441"/>
                    </a:lnTo>
                    <a:lnTo>
                      <a:pt x="662" y="441"/>
                    </a:lnTo>
                    <a:lnTo>
                      <a:pt x="658" y="441"/>
                    </a:lnTo>
                    <a:lnTo>
                      <a:pt x="655" y="441"/>
                    </a:lnTo>
                    <a:lnTo>
                      <a:pt x="650" y="441"/>
                    </a:lnTo>
                    <a:lnTo>
                      <a:pt x="645" y="441"/>
                    </a:lnTo>
                    <a:lnTo>
                      <a:pt x="639" y="441"/>
                    </a:lnTo>
                    <a:lnTo>
                      <a:pt x="633" y="441"/>
                    </a:lnTo>
                    <a:lnTo>
                      <a:pt x="629" y="440"/>
                    </a:lnTo>
                    <a:lnTo>
                      <a:pt x="625" y="440"/>
                    </a:lnTo>
                    <a:lnTo>
                      <a:pt x="621" y="440"/>
                    </a:lnTo>
                    <a:lnTo>
                      <a:pt x="617" y="440"/>
                    </a:lnTo>
                    <a:lnTo>
                      <a:pt x="612" y="440"/>
                    </a:lnTo>
                    <a:lnTo>
                      <a:pt x="609" y="440"/>
                    </a:lnTo>
                    <a:lnTo>
                      <a:pt x="605" y="440"/>
                    </a:lnTo>
                    <a:lnTo>
                      <a:pt x="600" y="440"/>
                    </a:lnTo>
                    <a:lnTo>
                      <a:pt x="595" y="440"/>
                    </a:lnTo>
                    <a:lnTo>
                      <a:pt x="591" y="440"/>
                    </a:lnTo>
                    <a:lnTo>
                      <a:pt x="586" y="440"/>
                    </a:lnTo>
                    <a:lnTo>
                      <a:pt x="581" y="440"/>
                    </a:lnTo>
                    <a:lnTo>
                      <a:pt x="576" y="440"/>
                    </a:lnTo>
                    <a:lnTo>
                      <a:pt x="571" y="440"/>
                    </a:lnTo>
                    <a:lnTo>
                      <a:pt x="566" y="440"/>
                    </a:lnTo>
                    <a:lnTo>
                      <a:pt x="562" y="440"/>
                    </a:lnTo>
                    <a:lnTo>
                      <a:pt x="556" y="439"/>
                    </a:lnTo>
                    <a:lnTo>
                      <a:pt x="551" y="439"/>
                    </a:lnTo>
                    <a:lnTo>
                      <a:pt x="544" y="437"/>
                    </a:lnTo>
                    <a:lnTo>
                      <a:pt x="539" y="437"/>
                    </a:lnTo>
                    <a:lnTo>
                      <a:pt x="533" y="437"/>
                    </a:lnTo>
                    <a:lnTo>
                      <a:pt x="528" y="437"/>
                    </a:lnTo>
                    <a:lnTo>
                      <a:pt x="523" y="437"/>
                    </a:lnTo>
                    <a:lnTo>
                      <a:pt x="518" y="437"/>
                    </a:lnTo>
                    <a:lnTo>
                      <a:pt x="512" y="436"/>
                    </a:lnTo>
                    <a:lnTo>
                      <a:pt x="507" y="436"/>
                    </a:lnTo>
                    <a:lnTo>
                      <a:pt x="500" y="436"/>
                    </a:lnTo>
                    <a:lnTo>
                      <a:pt x="495" y="436"/>
                    </a:lnTo>
                    <a:lnTo>
                      <a:pt x="490" y="435"/>
                    </a:lnTo>
                    <a:lnTo>
                      <a:pt x="484" y="435"/>
                    </a:lnTo>
                    <a:lnTo>
                      <a:pt x="479" y="435"/>
                    </a:lnTo>
                    <a:lnTo>
                      <a:pt x="474" y="435"/>
                    </a:lnTo>
                    <a:lnTo>
                      <a:pt x="469" y="433"/>
                    </a:lnTo>
                    <a:lnTo>
                      <a:pt x="462" y="433"/>
                    </a:lnTo>
                    <a:lnTo>
                      <a:pt x="457" y="431"/>
                    </a:lnTo>
                    <a:lnTo>
                      <a:pt x="452" y="431"/>
                    </a:lnTo>
                    <a:lnTo>
                      <a:pt x="447" y="430"/>
                    </a:lnTo>
                    <a:lnTo>
                      <a:pt x="444" y="430"/>
                    </a:lnTo>
                    <a:lnTo>
                      <a:pt x="439" y="430"/>
                    </a:lnTo>
                    <a:lnTo>
                      <a:pt x="433" y="430"/>
                    </a:lnTo>
                    <a:lnTo>
                      <a:pt x="428" y="428"/>
                    </a:lnTo>
                    <a:lnTo>
                      <a:pt x="425" y="427"/>
                    </a:lnTo>
                    <a:lnTo>
                      <a:pt x="420" y="427"/>
                    </a:lnTo>
                    <a:lnTo>
                      <a:pt x="416" y="426"/>
                    </a:lnTo>
                    <a:lnTo>
                      <a:pt x="411" y="425"/>
                    </a:lnTo>
                    <a:lnTo>
                      <a:pt x="407" y="425"/>
                    </a:lnTo>
                    <a:lnTo>
                      <a:pt x="403" y="423"/>
                    </a:lnTo>
                    <a:lnTo>
                      <a:pt x="401" y="423"/>
                    </a:lnTo>
                    <a:lnTo>
                      <a:pt x="397" y="421"/>
                    </a:lnTo>
                    <a:lnTo>
                      <a:pt x="393" y="420"/>
                    </a:lnTo>
                    <a:lnTo>
                      <a:pt x="389" y="418"/>
                    </a:lnTo>
                    <a:lnTo>
                      <a:pt x="386" y="418"/>
                    </a:lnTo>
                    <a:lnTo>
                      <a:pt x="382" y="417"/>
                    </a:lnTo>
                    <a:lnTo>
                      <a:pt x="379" y="416"/>
                    </a:lnTo>
                    <a:lnTo>
                      <a:pt x="376" y="415"/>
                    </a:lnTo>
                    <a:lnTo>
                      <a:pt x="373" y="413"/>
                    </a:lnTo>
                    <a:lnTo>
                      <a:pt x="367" y="412"/>
                    </a:lnTo>
                    <a:lnTo>
                      <a:pt x="362" y="410"/>
                    </a:lnTo>
                    <a:lnTo>
                      <a:pt x="357" y="407"/>
                    </a:lnTo>
                    <a:lnTo>
                      <a:pt x="352" y="406"/>
                    </a:lnTo>
                    <a:lnTo>
                      <a:pt x="347" y="402"/>
                    </a:lnTo>
                    <a:lnTo>
                      <a:pt x="343" y="401"/>
                    </a:lnTo>
                    <a:lnTo>
                      <a:pt x="339" y="397"/>
                    </a:lnTo>
                    <a:lnTo>
                      <a:pt x="336" y="396"/>
                    </a:lnTo>
                    <a:lnTo>
                      <a:pt x="330" y="389"/>
                    </a:lnTo>
                    <a:lnTo>
                      <a:pt x="326" y="383"/>
                    </a:lnTo>
                    <a:lnTo>
                      <a:pt x="325" y="379"/>
                    </a:lnTo>
                    <a:lnTo>
                      <a:pt x="323" y="376"/>
                    </a:lnTo>
                    <a:lnTo>
                      <a:pt x="321" y="372"/>
                    </a:lnTo>
                    <a:lnTo>
                      <a:pt x="321" y="368"/>
                    </a:lnTo>
                    <a:lnTo>
                      <a:pt x="321" y="364"/>
                    </a:lnTo>
                    <a:lnTo>
                      <a:pt x="321" y="360"/>
                    </a:lnTo>
                    <a:lnTo>
                      <a:pt x="321" y="355"/>
                    </a:lnTo>
                    <a:lnTo>
                      <a:pt x="323" y="352"/>
                    </a:lnTo>
                    <a:lnTo>
                      <a:pt x="323" y="345"/>
                    </a:lnTo>
                    <a:lnTo>
                      <a:pt x="324" y="340"/>
                    </a:lnTo>
                    <a:lnTo>
                      <a:pt x="326" y="335"/>
                    </a:lnTo>
                    <a:lnTo>
                      <a:pt x="328" y="329"/>
                    </a:lnTo>
                    <a:lnTo>
                      <a:pt x="330" y="323"/>
                    </a:lnTo>
                    <a:lnTo>
                      <a:pt x="333" y="318"/>
                    </a:lnTo>
                    <a:lnTo>
                      <a:pt x="335" y="310"/>
                    </a:lnTo>
                    <a:lnTo>
                      <a:pt x="339" y="304"/>
                    </a:lnTo>
                    <a:lnTo>
                      <a:pt x="340" y="300"/>
                    </a:lnTo>
                    <a:lnTo>
                      <a:pt x="342" y="296"/>
                    </a:lnTo>
                    <a:lnTo>
                      <a:pt x="343" y="292"/>
                    </a:lnTo>
                    <a:lnTo>
                      <a:pt x="345" y="290"/>
                    </a:lnTo>
                    <a:lnTo>
                      <a:pt x="348" y="284"/>
                    </a:lnTo>
                    <a:lnTo>
                      <a:pt x="352" y="277"/>
                    </a:lnTo>
                    <a:lnTo>
                      <a:pt x="354" y="271"/>
                    </a:lnTo>
                    <a:lnTo>
                      <a:pt x="357" y="266"/>
                    </a:lnTo>
                    <a:lnTo>
                      <a:pt x="359" y="261"/>
                    </a:lnTo>
                    <a:lnTo>
                      <a:pt x="362" y="256"/>
                    </a:lnTo>
                    <a:lnTo>
                      <a:pt x="363" y="251"/>
                    </a:lnTo>
                    <a:lnTo>
                      <a:pt x="365" y="247"/>
                    </a:lnTo>
                    <a:lnTo>
                      <a:pt x="367" y="242"/>
                    </a:lnTo>
                    <a:lnTo>
                      <a:pt x="369" y="238"/>
                    </a:lnTo>
                    <a:lnTo>
                      <a:pt x="370" y="234"/>
                    </a:lnTo>
                    <a:lnTo>
                      <a:pt x="373" y="231"/>
                    </a:lnTo>
                    <a:lnTo>
                      <a:pt x="374" y="227"/>
                    </a:lnTo>
                    <a:lnTo>
                      <a:pt x="377" y="223"/>
                    </a:lnTo>
                    <a:lnTo>
                      <a:pt x="377" y="219"/>
                    </a:lnTo>
                    <a:lnTo>
                      <a:pt x="378" y="215"/>
                    </a:lnTo>
                    <a:lnTo>
                      <a:pt x="379" y="212"/>
                    </a:lnTo>
                    <a:lnTo>
                      <a:pt x="381" y="208"/>
                    </a:lnTo>
                    <a:lnTo>
                      <a:pt x="381" y="204"/>
                    </a:lnTo>
                    <a:lnTo>
                      <a:pt x="382" y="200"/>
                    </a:lnTo>
                    <a:lnTo>
                      <a:pt x="383" y="197"/>
                    </a:lnTo>
                    <a:lnTo>
                      <a:pt x="384" y="193"/>
                    </a:lnTo>
                    <a:lnTo>
                      <a:pt x="384" y="188"/>
                    </a:lnTo>
                    <a:lnTo>
                      <a:pt x="384" y="184"/>
                    </a:lnTo>
                    <a:lnTo>
                      <a:pt x="384" y="179"/>
                    </a:lnTo>
                    <a:lnTo>
                      <a:pt x="386" y="175"/>
                    </a:lnTo>
                    <a:lnTo>
                      <a:pt x="386" y="170"/>
                    </a:lnTo>
                    <a:lnTo>
                      <a:pt x="386" y="165"/>
                    </a:lnTo>
                    <a:lnTo>
                      <a:pt x="386" y="160"/>
                    </a:lnTo>
                    <a:lnTo>
                      <a:pt x="387" y="155"/>
                    </a:lnTo>
                    <a:lnTo>
                      <a:pt x="386" y="149"/>
                    </a:lnTo>
                    <a:lnTo>
                      <a:pt x="386" y="144"/>
                    </a:lnTo>
                    <a:lnTo>
                      <a:pt x="384" y="137"/>
                    </a:lnTo>
                    <a:lnTo>
                      <a:pt x="384" y="132"/>
                    </a:lnTo>
                    <a:lnTo>
                      <a:pt x="382" y="126"/>
                    </a:lnTo>
                    <a:lnTo>
                      <a:pt x="381" y="121"/>
                    </a:lnTo>
                    <a:lnTo>
                      <a:pt x="379" y="115"/>
                    </a:lnTo>
                    <a:lnTo>
                      <a:pt x="378" y="110"/>
                    </a:lnTo>
                    <a:lnTo>
                      <a:pt x="376" y="103"/>
                    </a:lnTo>
                    <a:lnTo>
                      <a:pt x="373" y="98"/>
                    </a:lnTo>
                    <a:lnTo>
                      <a:pt x="370" y="93"/>
                    </a:lnTo>
                    <a:lnTo>
                      <a:pt x="368" y="88"/>
                    </a:lnTo>
                    <a:lnTo>
                      <a:pt x="364" y="82"/>
                    </a:lnTo>
                    <a:lnTo>
                      <a:pt x="360" y="78"/>
                    </a:lnTo>
                    <a:lnTo>
                      <a:pt x="357" y="73"/>
                    </a:lnTo>
                    <a:lnTo>
                      <a:pt x="354" y="68"/>
                    </a:lnTo>
                    <a:lnTo>
                      <a:pt x="349" y="63"/>
                    </a:lnTo>
                    <a:lnTo>
                      <a:pt x="344" y="58"/>
                    </a:lnTo>
                    <a:lnTo>
                      <a:pt x="339" y="53"/>
                    </a:lnTo>
                    <a:lnTo>
                      <a:pt x="335" y="49"/>
                    </a:lnTo>
                    <a:lnTo>
                      <a:pt x="329" y="45"/>
                    </a:lnTo>
                    <a:lnTo>
                      <a:pt x="324" y="42"/>
                    </a:lnTo>
                    <a:lnTo>
                      <a:pt x="318" y="38"/>
                    </a:lnTo>
                    <a:lnTo>
                      <a:pt x="313" y="34"/>
                    </a:lnTo>
                    <a:lnTo>
                      <a:pt x="305" y="30"/>
                    </a:lnTo>
                    <a:lnTo>
                      <a:pt x="299" y="26"/>
                    </a:lnTo>
                    <a:lnTo>
                      <a:pt x="292" y="24"/>
                    </a:lnTo>
                    <a:lnTo>
                      <a:pt x="286" y="21"/>
                    </a:lnTo>
                    <a:lnTo>
                      <a:pt x="282" y="19"/>
                    </a:lnTo>
                    <a:lnTo>
                      <a:pt x="279" y="19"/>
                    </a:lnTo>
                    <a:lnTo>
                      <a:pt x="275" y="16"/>
                    </a:lnTo>
                    <a:lnTo>
                      <a:pt x="271" y="16"/>
                    </a:lnTo>
                    <a:lnTo>
                      <a:pt x="267" y="15"/>
                    </a:lnTo>
                    <a:lnTo>
                      <a:pt x="263" y="14"/>
                    </a:lnTo>
                    <a:lnTo>
                      <a:pt x="260" y="13"/>
                    </a:lnTo>
                    <a:lnTo>
                      <a:pt x="256" y="13"/>
                    </a:lnTo>
                    <a:lnTo>
                      <a:pt x="252" y="10"/>
                    </a:lnTo>
                    <a:lnTo>
                      <a:pt x="247" y="10"/>
                    </a:lnTo>
                    <a:lnTo>
                      <a:pt x="242" y="9"/>
                    </a:lnTo>
                    <a:lnTo>
                      <a:pt x="238" y="8"/>
                    </a:lnTo>
                    <a:lnTo>
                      <a:pt x="234" y="6"/>
                    </a:lnTo>
                    <a:lnTo>
                      <a:pt x="229" y="6"/>
                    </a:lnTo>
                    <a:lnTo>
                      <a:pt x="226" y="5"/>
                    </a:lnTo>
                    <a:lnTo>
                      <a:pt x="222" y="5"/>
                    </a:lnTo>
                    <a:lnTo>
                      <a:pt x="217" y="4"/>
                    </a:lnTo>
                    <a:lnTo>
                      <a:pt x="213" y="3"/>
                    </a:lnTo>
                    <a:lnTo>
                      <a:pt x="208" y="3"/>
                    </a:lnTo>
                    <a:lnTo>
                      <a:pt x="204" y="3"/>
                    </a:lnTo>
                    <a:lnTo>
                      <a:pt x="199" y="1"/>
                    </a:lnTo>
                    <a:lnTo>
                      <a:pt x="195" y="1"/>
                    </a:lnTo>
                    <a:lnTo>
                      <a:pt x="190" y="1"/>
                    </a:lnTo>
                    <a:lnTo>
                      <a:pt x="187" y="1"/>
                    </a:lnTo>
                    <a:lnTo>
                      <a:pt x="182" y="0"/>
                    </a:lnTo>
                    <a:lnTo>
                      <a:pt x="176" y="0"/>
                    </a:lnTo>
                    <a:lnTo>
                      <a:pt x="171" y="0"/>
                    </a:lnTo>
                    <a:lnTo>
                      <a:pt x="168" y="0"/>
                    </a:lnTo>
                    <a:lnTo>
                      <a:pt x="163" y="0"/>
                    </a:lnTo>
                    <a:lnTo>
                      <a:pt x="159" y="0"/>
                    </a:lnTo>
                    <a:lnTo>
                      <a:pt x="154" y="0"/>
                    </a:lnTo>
                    <a:lnTo>
                      <a:pt x="150" y="0"/>
                    </a:lnTo>
                    <a:lnTo>
                      <a:pt x="145" y="0"/>
                    </a:lnTo>
                    <a:lnTo>
                      <a:pt x="140" y="0"/>
                    </a:lnTo>
                    <a:lnTo>
                      <a:pt x="136" y="0"/>
                    </a:lnTo>
                    <a:lnTo>
                      <a:pt x="131" y="0"/>
                    </a:lnTo>
                    <a:lnTo>
                      <a:pt x="127" y="0"/>
                    </a:lnTo>
                    <a:lnTo>
                      <a:pt x="122" y="0"/>
                    </a:lnTo>
                    <a:lnTo>
                      <a:pt x="119" y="1"/>
                    </a:lnTo>
                    <a:lnTo>
                      <a:pt x="115" y="1"/>
                    </a:lnTo>
                    <a:lnTo>
                      <a:pt x="110" y="1"/>
                    </a:lnTo>
                    <a:lnTo>
                      <a:pt x="105" y="1"/>
                    </a:lnTo>
                    <a:lnTo>
                      <a:pt x="101" y="3"/>
                    </a:lnTo>
                    <a:lnTo>
                      <a:pt x="97" y="3"/>
                    </a:lnTo>
                    <a:lnTo>
                      <a:pt x="92" y="3"/>
                    </a:lnTo>
                    <a:lnTo>
                      <a:pt x="88" y="4"/>
                    </a:lnTo>
                    <a:lnTo>
                      <a:pt x="85" y="4"/>
                    </a:lnTo>
                    <a:lnTo>
                      <a:pt x="81" y="5"/>
                    </a:lnTo>
                    <a:lnTo>
                      <a:pt x="76" y="5"/>
                    </a:lnTo>
                    <a:lnTo>
                      <a:pt x="72" y="5"/>
                    </a:lnTo>
                    <a:lnTo>
                      <a:pt x="68" y="6"/>
                    </a:lnTo>
                    <a:lnTo>
                      <a:pt x="64" y="6"/>
                    </a:lnTo>
                    <a:lnTo>
                      <a:pt x="61" y="8"/>
                    </a:lnTo>
                    <a:lnTo>
                      <a:pt x="57" y="8"/>
                    </a:lnTo>
                    <a:lnTo>
                      <a:pt x="53" y="9"/>
                    </a:lnTo>
                    <a:lnTo>
                      <a:pt x="49" y="10"/>
                    </a:lnTo>
                    <a:lnTo>
                      <a:pt x="45" y="10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3"/>
                    </a:lnTo>
                    <a:lnTo>
                      <a:pt x="28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10" y="20"/>
                    </a:lnTo>
                    <a:lnTo>
                      <a:pt x="4" y="21"/>
                    </a:lnTo>
                    <a:lnTo>
                      <a:pt x="0" y="24"/>
                    </a:lnTo>
                    <a:lnTo>
                      <a:pt x="4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Freeform 99"/>
              <p:cNvSpPr>
                <a:spLocks noChangeAspect="1"/>
              </p:cNvSpPr>
              <p:nvPr/>
            </p:nvSpPr>
            <p:spPr bwMode="auto">
              <a:xfrm>
                <a:off x="5229" y="4139"/>
                <a:ext cx="20" cy="8"/>
              </a:xfrm>
              <a:custGeom>
                <a:avLst/>
                <a:gdLst>
                  <a:gd name="T0" fmla="*/ 0 w 208"/>
                  <a:gd name="T1" fmla="*/ 5 h 78"/>
                  <a:gd name="T2" fmla="*/ 0 w 208"/>
                  <a:gd name="T3" fmla="*/ 5 h 78"/>
                  <a:gd name="T4" fmla="*/ 1 w 208"/>
                  <a:gd name="T5" fmla="*/ 5 h 78"/>
                  <a:gd name="T6" fmla="*/ 2 w 208"/>
                  <a:gd name="T7" fmla="*/ 4 h 78"/>
                  <a:gd name="T8" fmla="*/ 3 w 208"/>
                  <a:gd name="T9" fmla="*/ 4 h 78"/>
                  <a:gd name="T10" fmla="*/ 4 w 208"/>
                  <a:gd name="T11" fmla="*/ 3 h 78"/>
                  <a:gd name="T12" fmla="*/ 5 w 208"/>
                  <a:gd name="T13" fmla="*/ 3 h 78"/>
                  <a:gd name="T14" fmla="*/ 6 w 208"/>
                  <a:gd name="T15" fmla="*/ 2 h 78"/>
                  <a:gd name="T16" fmla="*/ 7 w 208"/>
                  <a:gd name="T17" fmla="*/ 2 h 78"/>
                  <a:gd name="T18" fmla="*/ 8 w 208"/>
                  <a:gd name="T19" fmla="*/ 2 h 78"/>
                  <a:gd name="T20" fmla="*/ 8 w 208"/>
                  <a:gd name="T21" fmla="*/ 1 h 78"/>
                  <a:gd name="T22" fmla="*/ 9 w 208"/>
                  <a:gd name="T23" fmla="*/ 1 h 78"/>
                  <a:gd name="T24" fmla="*/ 10 w 208"/>
                  <a:gd name="T25" fmla="*/ 1 h 78"/>
                  <a:gd name="T26" fmla="*/ 10 w 208"/>
                  <a:gd name="T27" fmla="*/ 1 h 78"/>
                  <a:gd name="T28" fmla="*/ 11 w 208"/>
                  <a:gd name="T29" fmla="*/ 1 h 78"/>
                  <a:gd name="T30" fmla="*/ 12 w 208"/>
                  <a:gd name="T31" fmla="*/ 1 h 78"/>
                  <a:gd name="T32" fmla="*/ 13 w 208"/>
                  <a:gd name="T33" fmla="*/ 0 h 78"/>
                  <a:gd name="T34" fmla="*/ 13 w 208"/>
                  <a:gd name="T35" fmla="*/ 0 h 78"/>
                  <a:gd name="T36" fmla="*/ 20 w 208"/>
                  <a:gd name="T37" fmla="*/ 2 h 78"/>
                  <a:gd name="T38" fmla="*/ 20 w 208"/>
                  <a:gd name="T39" fmla="*/ 2 h 78"/>
                  <a:gd name="T40" fmla="*/ 19 w 208"/>
                  <a:gd name="T41" fmla="*/ 2 h 78"/>
                  <a:gd name="T42" fmla="*/ 18 w 208"/>
                  <a:gd name="T43" fmla="*/ 2 h 78"/>
                  <a:gd name="T44" fmla="*/ 17 w 208"/>
                  <a:gd name="T45" fmla="*/ 3 h 78"/>
                  <a:gd name="T46" fmla="*/ 16 w 208"/>
                  <a:gd name="T47" fmla="*/ 3 h 78"/>
                  <a:gd name="T48" fmla="*/ 16 w 208"/>
                  <a:gd name="T49" fmla="*/ 3 h 78"/>
                  <a:gd name="T50" fmla="*/ 15 w 208"/>
                  <a:gd name="T51" fmla="*/ 4 h 78"/>
                  <a:gd name="T52" fmla="*/ 14 w 208"/>
                  <a:gd name="T53" fmla="*/ 4 h 78"/>
                  <a:gd name="T54" fmla="*/ 13 w 208"/>
                  <a:gd name="T55" fmla="*/ 5 h 78"/>
                  <a:gd name="T56" fmla="*/ 11 w 208"/>
                  <a:gd name="T57" fmla="*/ 5 h 78"/>
                  <a:gd name="T58" fmla="*/ 10 w 208"/>
                  <a:gd name="T59" fmla="*/ 6 h 78"/>
                  <a:gd name="T60" fmla="*/ 9 w 208"/>
                  <a:gd name="T61" fmla="*/ 7 h 78"/>
                  <a:gd name="T62" fmla="*/ 8 w 208"/>
                  <a:gd name="T63" fmla="*/ 8 h 78"/>
                  <a:gd name="T64" fmla="*/ 0 w 208"/>
                  <a:gd name="T65" fmla="*/ 5 h 7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8"/>
                  <a:gd name="T100" fmla="*/ 0 h 78"/>
                  <a:gd name="T101" fmla="*/ 208 w 208"/>
                  <a:gd name="T102" fmla="*/ 78 h 7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8" h="78">
                    <a:moveTo>
                      <a:pt x="0" y="53"/>
                    </a:moveTo>
                    <a:lnTo>
                      <a:pt x="0" y="53"/>
                    </a:lnTo>
                    <a:lnTo>
                      <a:pt x="3" y="51"/>
                    </a:lnTo>
                    <a:lnTo>
                      <a:pt x="5" y="49"/>
                    </a:lnTo>
                    <a:lnTo>
                      <a:pt x="10" y="46"/>
                    </a:lnTo>
                    <a:lnTo>
                      <a:pt x="15" y="44"/>
                    </a:lnTo>
                    <a:lnTo>
                      <a:pt x="22" y="40"/>
                    </a:lnTo>
                    <a:lnTo>
                      <a:pt x="25" y="39"/>
                    </a:lnTo>
                    <a:lnTo>
                      <a:pt x="28" y="36"/>
                    </a:lnTo>
                    <a:lnTo>
                      <a:pt x="33" y="35"/>
                    </a:lnTo>
                    <a:lnTo>
                      <a:pt x="38" y="32"/>
                    </a:lnTo>
                    <a:lnTo>
                      <a:pt x="42" y="30"/>
                    </a:lnTo>
                    <a:lnTo>
                      <a:pt x="47" y="29"/>
                    </a:lnTo>
                    <a:lnTo>
                      <a:pt x="52" y="26"/>
                    </a:lnTo>
                    <a:lnTo>
                      <a:pt x="58" y="24"/>
                    </a:lnTo>
                    <a:lnTo>
                      <a:pt x="63" y="21"/>
                    </a:lnTo>
                    <a:lnTo>
                      <a:pt x="70" y="20"/>
                    </a:lnTo>
                    <a:lnTo>
                      <a:pt x="72" y="17"/>
                    </a:lnTo>
                    <a:lnTo>
                      <a:pt x="76" y="17"/>
                    </a:lnTo>
                    <a:lnTo>
                      <a:pt x="80" y="16"/>
                    </a:lnTo>
                    <a:lnTo>
                      <a:pt x="83" y="16"/>
                    </a:lnTo>
                    <a:lnTo>
                      <a:pt x="86" y="14"/>
                    </a:lnTo>
                    <a:lnTo>
                      <a:pt x="90" y="12"/>
                    </a:lnTo>
                    <a:lnTo>
                      <a:pt x="93" y="11"/>
                    </a:lnTo>
                    <a:lnTo>
                      <a:pt x="97" y="11"/>
                    </a:lnTo>
                    <a:lnTo>
                      <a:pt x="101" y="10"/>
                    </a:lnTo>
                    <a:lnTo>
                      <a:pt x="105" y="10"/>
                    </a:lnTo>
                    <a:lnTo>
                      <a:pt x="109" y="7"/>
                    </a:lnTo>
                    <a:lnTo>
                      <a:pt x="112" y="7"/>
                    </a:lnTo>
                    <a:lnTo>
                      <a:pt x="116" y="6"/>
                    </a:lnTo>
                    <a:lnTo>
                      <a:pt x="120" y="5"/>
                    </a:lnTo>
                    <a:lnTo>
                      <a:pt x="124" y="5"/>
                    </a:lnTo>
                    <a:lnTo>
                      <a:pt x="128" y="3"/>
                    </a:lnTo>
                    <a:lnTo>
                      <a:pt x="131" y="2"/>
                    </a:lnTo>
                    <a:lnTo>
                      <a:pt x="136" y="1"/>
                    </a:lnTo>
                    <a:lnTo>
                      <a:pt x="140" y="0"/>
                    </a:lnTo>
                    <a:lnTo>
                      <a:pt x="145" y="0"/>
                    </a:lnTo>
                    <a:lnTo>
                      <a:pt x="208" y="19"/>
                    </a:lnTo>
                    <a:lnTo>
                      <a:pt x="207" y="19"/>
                    </a:lnTo>
                    <a:lnTo>
                      <a:pt x="204" y="19"/>
                    </a:lnTo>
                    <a:lnTo>
                      <a:pt x="202" y="19"/>
                    </a:lnTo>
                    <a:lnTo>
                      <a:pt x="198" y="20"/>
                    </a:lnTo>
                    <a:lnTo>
                      <a:pt x="192" y="21"/>
                    </a:lnTo>
                    <a:lnTo>
                      <a:pt x="185" y="22"/>
                    </a:lnTo>
                    <a:lnTo>
                      <a:pt x="182" y="24"/>
                    </a:lnTo>
                    <a:lnTo>
                      <a:pt x="178" y="25"/>
                    </a:lnTo>
                    <a:lnTo>
                      <a:pt x="174" y="27"/>
                    </a:lnTo>
                    <a:lnTo>
                      <a:pt x="170" y="29"/>
                    </a:lnTo>
                    <a:lnTo>
                      <a:pt x="165" y="30"/>
                    </a:lnTo>
                    <a:lnTo>
                      <a:pt x="162" y="31"/>
                    </a:lnTo>
                    <a:lnTo>
                      <a:pt x="156" y="32"/>
                    </a:lnTo>
                    <a:lnTo>
                      <a:pt x="151" y="35"/>
                    </a:lnTo>
                    <a:lnTo>
                      <a:pt x="146" y="38"/>
                    </a:lnTo>
                    <a:lnTo>
                      <a:pt x="141" y="40"/>
                    </a:lnTo>
                    <a:lnTo>
                      <a:pt x="135" y="43"/>
                    </a:lnTo>
                    <a:lnTo>
                      <a:pt x="130" y="46"/>
                    </a:lnTo>
                    <a:lnTo>
                      <a:pt x="124" y="49"/>
                    </a:lnTo>
                    <a:lnTo>
                      <a:pt x="119" y="51"/>
                    </a:lnTo>
                    <a:lnTo>
                      <a:pt x="112" y="55"/>
                    </a:lnTo>
                    <a:lnTo>
                      <a:pt x="106" y="60"/>
                    </a:lnTo>
                    <a:lnTo>
                      <a:pt x="100" y="64"/>
                    </a:lnTo>
                    <a:lnTo>
                      <a:pt x="93" y="68"/>
                    </a:lnTo>
                    <a:lnTo>
                      <a:pt x="87" y="73"/>
                    </a:lnTo>
                    <a:lnTo>
                      <a:pt x="81" y="78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Freeform 100"/>
              <p:cNvSpPr>
                <a:spLocks noChangeAspect="1"/>
              </p:cNvSpPr>
              <p:nvPr/>
            </p:nvSpPr>
            <p:spPr bwMode="auto">
              <a:xfrm>
                <a:off x="5279" y="4175"/>
                <a:ext cx="12" cy="9"/>
              </a:xfrm>
              <a:custGeom>
                <a:avLst/>
                <a:gdLst>
                  <a:gd name="T0" fmla="*/ 12 w 123"/>
                  <a:gd name="T1" fmla="*/ 4 h 105"/>
                  <a:gd name="T2" fmla="*/ 12 w 123"/>
                  <a:gd name="T3" fmla="*/ 4 h 105"/>
                  <a:gd name="T4" fmla="*/ 12 w 123"/>
                  <a:gd name="T5" fmla="*/ 5 h 105"/>
                  <a:gd name="T6" fmla="*/ 11 w 123"/>
                  <a:gd name="T7" fmla="*/ 5 h 105"/>
                  <a:gd name="T8" fmla="*/ 11 w 123"/>
                  <a:gd name="T9" fmla="*/ 5 h 105"/>
                  <a:gd name="T10" fmla="*/ 10 w 123"/>
                  <a:gd name="T11" fmla="*/ 5 h 105"/>
                  <a:gd name="T12" fmla="*/ 10 w 123"/>
                  <a:gd name="T13" fmla="*/ 6 h 105"/>
                  <a:gd name="T14" fmla="*/ 9 w 123"/>
                  <a:gd name="T15" fmla="*/ 6 h 105"/>
                  <a:gd name="T16" fmla="*/ 9 w 123"/>
                  <a:gd name="T17" fmla="*/ 6 h 105"/>
                  <a:gd name="T18" fmla="*/ 9 w 123"/>
                  <a:gd name="T19" fmla="*/ 6 h 105"/>
                  <a:gd name="T20" fmla="*/ 8 w 123"/>
                  <a:gd name="T21" fmla="*/ 7 h 105"/>
                  <a:gd name="T22" fmla="*/ 8 w 123"/>
                  <a:gd name="T23" fmla="*/ 7 h 105"/>
                  <a:gd name="T24" fmla="*/ 8 w 123"/>
                  <a:gd name="T25" fmla="*/ 7 h 105"/>
                  <a:gd name="T26" fmla="*/ 7 w 123"/>
                  <a:gd name="T27" fmla="*/ 7 h 105"/>
                  <a:gd name="T28" fmla="*/ 7 w 123"/>
                  <a:gd name="T29" fmla="*/ 7 h 105"/>
                  <a:gd name="T30" fmla="*/ 6 w 123"/>
                  <a:gd name="T31" fmla="*/ 8 h 105"/>
                  <a:gd name="T32" fmla="*/ 6 w 123"/>
                  <a:gd name="T33" fmla="*/ 8 h 105"/>
                  <a:gd name="T34" fmla="*/ 5 w 123"/>
                  <a:gd name="T35" fmla="*/ 8 h 105"/>
                  <a:gd name="T36" fmla="*/ 4 w 123"/>
                  <a:gd name="T37" fmla="*/ 8 h 105"/>
                  <a:gd name="T38" fmla="*/ 4 w 123"/>
                  <a:gd name="T39" fmla="*/ 8 h 105"/>
                  <a:gd name="T40" fmla="*/ 3 w 123"/>
                  <a:gd name="T41" fmla="*/ 9 h 105"/>
                  <a:gd name="T42" fmla="*/ 3 w 123"/>
                  <a:gd name="T43" fmla="*/ 9 h 105"/>
                  <a:gd name="T44" fmla="*/ 2 w 123"/>
                  <a:gd name="T45" fmla="*/ 9 h 105"/>
                  <a:gd name="T46" fmla="*/ 0 w 123"/>
                  <a:gd name="T47" fmla="*/ 5 h 105"/>
                  <a:gd name="T48" fmla="*/ 0 w 123"/>
                  <a:gd name="T49" fmla="*/ 5 h 105"/>
                  <a:gd name="T50" fmla="*/ 0 w 123"/>
                  <a:gd name="T51" fmla="*/ 5 h 105"/>
                  <a:gd name="T52" fmla="*/ 0 w 123"/>
                  <a:gd name="T53" fmla="*/ 4 h 105"/>
                  <a:gd name="T54" fmla="*/ 1 w 123"/>
                  <a:gd name="T55" fmla="*/ 4 h 105"/>
                  <a:gd name="T56" fmla="*/ 1 w 123"/>
                  <a:gd name="T57" fmla="*/ 4 h 105"/>
                  <a:gd name="T58" fmla="*/ 2 w 123"/>
                  <a:gd name="T59" fmla="*/ 4 h 105"/>
                  <a:gd name="T60" fmla="*/ 2 w 123"/>
                  <a:gd name="T61" fmla="*/ 4 h 105"/>
                  <a:gd name="T62" fmla="*/ 3 w 123"/>
                  <a:gd name="T63" fmla="*/ 4 h 105"/>
                  <a:gd name="T64" fmla="*/ 3 w 123"/>
                  <a:gd name="T65" fmla="*/ 4 h 105"/>
                  <a:gd name="T66" fmla="*/ 3 w 123"/>
                  <a:gd name="T67" fmla="*/ 4 h 105"/>
                  <a:gd name="T68" fmla="*/ 4 w 123"/>
                  <a:gd name="T69" fmla="*/ 3 h 105"/>
                  <a:gd name="T70" fmla="*/ 4 w 123"/>
                  <a:gd name="T71" fmla="*/ 3 h 105"/>
                  <a:gd name="T72" fmla="*/ 4 w 123"/>
                  <a:gd name="T73" fmla="*/ 3 h 105"/>
                  <a:gd name="T74" fmla="*/ 5 w 123"/>
                  <a:gd name="T75" fmla="*/ 3 h 105"/>
                  <a:gd name="T76" fmla="*/ 5 w 123"/>
                  <a:gd name="T77" fmla="*/ 3 h 105"/>
                  <a:gd name="T78" fmla="*/ 5 w 123"/>
                  <a:gd name="T79" fmla="*/ 2 h 105"/>
                  <a:gd name="T80" fmla="*/ 6 w 123"/>
                  <a:gd name="T81" fmla="*/ 2 h 105"/>
                  <a:gd name="T82" fmla="*/ 6 w 123"/>
                  <a:gd name="T83" fmla="*/ 2 h 105"/>
                  <a:gd name="T84" fmla="*/ 7 w 123"/>
                  <a:gd name="T85" fmla="*/ 2 h 105"/>
                  <a:gd name="T86" fmla="*/ 7 w 123"/>
                  <a:gd name="T87" fmla="*/ 2 h 105"/>
                  <a:gd name="T88" fmla="*/ 8 w 123"/>
                  <a:gd name="T89" fmla="*/ 1 h 105"/>
                  <a:gd name="T90" fmla="*/ 8 w 123"/>
                  <a:gd name="T91" fmla="*/ 1 h 105"/>
                  <a:gd name="T92" fmla="*/ 9 w 123"/>
                  <a:gd name="T93" fmla="*/ 1 h 105"/>
                  <a:gd name="T94" fmla="*/ 9 w 123"/>
                  <a:gd name="T95" fmla="*/ 1 h 105"/>
                  <a:gd name="T96" fmla="*/ 10 w 123"/>
                  <a:gd name="T97" fmla="*/ 0 h 105"/>
                  <a:gd name="T98" fmla="*/ 10 w 123"/>
                  <a:gd name="T99" fmla="*/ 0 h 105"/>
                  <a:gd name="T100" fmla="*/ 12 w 123"/>
                  <a:gd name="T101" fmla="*/ 4 h 105"/>
                  <a:gd name="T102" fmla="*/ 12 w 123"/>
                  <a:gd name="T103" fmla="*/ 4 h 10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23"/>
                  <a:gd name="T157" fmla="*/ 0 h 105"/>
                  <a:gd name="T158" fmla="*/ 123 w 123"/>
                  <a:gd name="T159" fmla="*/ 105 h 10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23" h="105">
                    <a:moveTo>
                      <a:pt x="123" y="51"/>
                    </a:moveTo>
                    <a:lnTo>
                      <a:pt x="121" y="52"/>
                    </a:lnTo>
                    <a:lnTo>
                      <a:pt x="118" y="56"/>
                    </a:lnTo>
                    <a:lnTo>
                      <a:pt x="114" y="58"/>
                    </a:lnTo>
                    <a:lnTo>
                      <a:pt x="110" y="61"/>
                    </a:lnTo>
                    <a:lnTo>
                      <a:pt x="105" y="64"/>
                    </a:lnTo>
                    <a:lnTo>
                      <a:pt x="100" y="70"/>
                    </a:lnTo>
                    <a:lnTo>
                      <a:pt x="97" y="71"/>
                    </a:lnTo>
                    <a:lnTo>
                      <a:pt x="94" y="73"/>
                    </a:lnTo>
                    <a:lnTo>
                      <a:pt x="90" y="75"/>
                    </a:lnTo>
                    <a:lnTo>
                      <a:pt x="86" y="77"/>
                    </a:lnTo>
                    <a:lnTo>
                      <a:pt x="81" y="80"/>
                    </a:lnTo>
                    <a:lnTo>
                      <a:pt x="77" y="82"/>
                    </a:lnTo>
                    <a:lnTo>
                      <a:pt x="73" y="85"/>
                    </a:lnTo>
                    <a:lnTo>
                      <a:pt x="68" y="87"/>
                    </a:lnTo>
                    <a:lnTo>
                      <a:pt x="63" y="88"/>
                    </a:lnTo>
                    <a:lnTo>
                      <a:pt x="57" y="91"/>
                    </a:lnTo>
                    <a:lnTo>
                      <a:pt x="52" y="93"/>
                    </a:lnTo>
                    <a:lnTo>
                      <a:pt x="46" y="96"/>
                    </a:lnTo>
                    <a:lnTo>
                      <a:pt x="39" y="97"/>
                    </a:lnTo>
                    <a:lnTo>
                      <a:pt x="33" y="100"/>
                    </a:lnTo>
                    <a:lnTo>
                      <a:pt x="26" y="102"/>
                    </a:lnTo>
                    <a:lnTo>
                      <a:pt x="19" y="105"/>
                    </a:lnTo>
                    <a:lnTo>
                      <a:pt x="0" y="54"/>
                    </a:lnTo>
                    <a:lnTo>
                      <a:pt x="3" y="53"/>
                    </a:lnTo>
                    <a:lnTo>
                      <a:pt x="5" y="52"/>
                    </a:lnTo>
                    <a:lnTo>
                      <a:pt x="9" y="51"/>
                    </a:lnTo>
                    <a:lnTo>
                      <a:pt x="13" y="48"/>
                    </a:lnTo>
                    <a:lnTo>
                      <a:pt x="19" y="47"/>
                    </a:lnTo>
                    <a:lnTo>
                      <a:pt x="22" y="44"/>
                    </a:lnTo>
                    <a:lnTo>
                      <a:pt x="26" y="43"/>
                    </a:lnTo>
                    <a:lnTo>
                      <a:pt x="29" y="42"/>
                    </a:lnTo>
                    <a:lnTo>
                      <a:pt x="33" y="41"/>
                    </a:lnTo>
                    <a:lnTo>
                      <a:pt x="36" y="38"/>
                    </a:lnTo>
                    <a:lnTo>
                      <a:pt x="39" y="37"/>
                    </a:lnTo>
                    <a:lnTo>
                      <a:pt x="43" y="34"/>
                    </a:lnTo>
                    <a:lnTo>
                      <a:pt x="48" y="33"/>
                    </a:lnTo>
                    <a:lnTo>
                      <a:pt x="52" y="30"/>
                    </a:lnTo>
                    <a:lnTo>
                      <a:pt x="56" y="28"/>
                    </a:lnTo>
                    <a:lnTo>
                      <a:pt x="61" y="25"/>
                    </a:lnTo>
                    <a:lnTo>
                      <a:pt x="66" y="23"/>
                    </a:lnTo>
                    <a:lnTo>
                      <a:pt x="70" y="20"/>
                    </a:lnTo>
                    <a:lnTo>
                      <a:pt x="75" y="18"/>
                    </a:lnTo>
                    <a:lnTo>
                      <a:pt x="80" y="15"/>
                    </a:lnTo>
                    <a:lnTo>
                      <a:pt x="85" y="13"/>
                    </a:lnTo>
                    <a:lnTo>
                      <a:pt x="89" y="9"/>
                    </a:lnTo>
                    <a:lnTo>
                      <a:pt x="94" y="7"/>
                    </a:lnTo>
                    <a:lnTo>
                      <a:pt x="99" y="3"/>
                    </a:lnTo>
                    <a:lnTo>
                      <a:pt x="104" y="0"/>
                    </a:lnTo>
                    <a:lnTo>
                      <a:pt x="123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Freeform 101"/>
              <p:cNvSpPr>
                <a:spLocks noChangeAspect="1"/>
              </p:cNvSpPr>
              <p:nvPr/>
            </p:nvSpPr>
            <p:spPr bwMode="auto">
              <a:xfrm>
                <a:off x="5212" y="4135"/>
                <a:ext cx="14" cy="5"/>
              </a:xfrm>
              <a:custGeom>
                <a:avLst/>
                <a:gdLst>
                  <a:gd name="T0" fmla="*/ 0 w 158"/>
                  <a:gd name="T1" fmla="*/ 3 h 49"/>
                  <a:gd name="T2" fmla="*/ 0 w 158"/>
                  <a:gd name="T3" fmla="*/ 3 h 49"/>
                  <a:gd name="T4" fmla="*/ 0 w 158"/>
                  <a:gd name="T5" fmla="*/ 3 h 49"/>
                  <a:gd name="T6" fmla="*/ 1 w 158"/>
                  <a:gd name="T7" fmla="*/ 3 h 49"/>
                  <a:gd name="T8" fmla="*/ 1 w 158"/>
                  <a:gd name="T9" fmla="*/ 3 h 49"/>
                  <a:gd name="T10" fmla="*/ 1 w 158"/>
                  <a:gd name="T11" fmla="*/ 3 h 49"/>
                  <a:gd name="T12" fmla="*/ 2 w 158"/>
                  <a:gd name="T13" fmla="*/ 2 h 49"/>
                  <a:gd name="T14" fmla="*/ 2 w 158"/>
                  <a:gd name="T15" fmla="*/ 2 h 49"/>
                  <a:gd name="T16" fmla="*/ 2 w 158"/>
                  <a:gd name="T17" fmla="*/ 2 h 49"/>
                  <a:gd name="T18" fmla="*/ 2 w 158"/>
                  <a:gd name="T19" fmla="*/ 2 h 49"/>
                  <a:gd name="T20" fmla="*/ 3 w 158"/>
                  <a:gd name="T21" fmla="*/ 2 h 49"/>
                  <a:gd name="T22" fmla="*/ 3 w 158"/>
                  <a:gd name="T23" fmla="*/ 2 h 49"/>
                  <a:gd name="T24" fmla="*/ 3 w 158"/>
                  <a:gd name="T25" fmla="*/ 2 h 49"/>
                  <a:gd name="T26" fmla="*/ 4 w 158"/>
                  <a:gd name="T27" fmla="*/ 1 h 49"/>
                  <a:gd name="T28" fmla="*/ 4 w 158"/>
                  <a:gd name="T29" fmla="*/ 1 h 49"/>
                  <a:gd name="T30" fmla="*/ 4 w 158"/>
                  <a:gd name="T31" fmla="*/ 1 h 49"/>
                  <a:gd name="T32" fmla="*/ 5 w 158"/>
                  <a:gd name="T33" fmla="*/ 1 h 49"/>
                  <a:gd name="T34" fmla="*/ 5 w 158"/>
                  <a:gd name="T35" fmla="*/ 1 h 49"/>
                  <a:gd name="T36" fmla="*/ 6 w 158"/>
                  <a:gd name="T37" fmla="*/ 1 h 49"/>
                  <a:gd name="T38" fmla="*/ 6 w 158"/>
                  <a:gd name="T39" fmla="*/ 1 h 49"/>
                  <a:gd name="T40" fmla="*/ 7 w 158"/>
                  <a:gd name="T41" fmla="*/ 0 h 49"/>
                  <a:gd name="T42" fmla="*/ 7 w 158"/>
                  <a:gd name="T43" fmla="*/ 0 h 49"/>
                  <a:gd name="T44" fmla="*/ 7 w 158"/>
                  <a:gd name="T45" fmla="*/ 0 h 49"/>
                  <a:gd name="T46" fmla="*/ 8 w 158"/>
                  <a:gd name="T47" fmla="*/ 0 h 49"/>
                  <a:gd name="T48" fmla="*/ 8 w 158"/>
                  <a:gd name="T49" fmla="*/ 0 h 49"/>
                  <a:gd name="T50" fmla="*/ 14 w 158"/>
                  <a:gd name="T51" fmla="*/ 1 h 49"/>
                  <a:gd name="T52" fmla="*/ 14 w 158"/>
                  <a:gd name="T53" fmla="*/ 1 h 49"/>
                  <a:gd name="T54" fmla="*/ 13 w 158"/>
                  <a:gd name="T55" fmla="*/ 1 h 49"/>
                  <a:gd name="T56" fmla="*/ 13 w 158"/>
                  <a:gd name="T57" fmla="*/ 1 h 49"/>
                  <a:gd name="T58" fmla="*/ 13 w 158"/>
                  <a:gd name="T59" fmla="*/ 2 h 49"/>
                  <a:gd name="T60" fmla="*/ 13 w 158"/>
                  <a:gd name="T61" fmla="*/ 2 h 49"/>
                  <a:gd name="T62" fmla="*/ 12 w 158"/>
                  <a:gd name="T63" fmla="*/ 2 h 49"/>
                  <a:gd name="T64" fmla="*/ 12 w 158"/>
                  <a:gd name="T65" fmla="*/ 2 h 49"/>
                  <a:gd name="T66" fmla="*/ 11 w 158"/>
                  <a:gd name="T67" fmla="*/ 2 h 49"/>
                  <a:gd name="T68" fmla="*/ 11 w 158"/>
                  <a:gd name="T69" fmla="*/ 2 h 49"/>
                  <a:gd name="T70" fmla="*/ 10 w 158"/>
                  <a:gd name="T71" fmla="*/ 3 h 49"/>
                  <a:gd name="T72" fmla="*/ 10 w 158"/>
                  <a:gd name="T73" fmla="*/ 3 h 49"/>
                  <a:gd name="T74" fmla="*/ 10 w 158"/>
                  <a:gd name="T75" fmla="*/ 3 h 49"/>
                  <a:gd name="T76" fmla="*/ 9 w 158"/>
                  <a:gd name="T77" fmla="*/ 3 h 49"/>
                  <a:gd name="T78" fmla="*/ 9 w 158"/>
                  <a:gd name="T79" fmla="*/ 3 h 49"/>
                  <a:gd name="T80" fmla="*/ 8 w 158"/>
                  <a:gd name="T81" fmla="*/ 3 h 49"/>
                  <a:gd name="T82" fmla="*/ 8 w 158"/>
                  <a:gd name="T83" fmla="*/ 4 h 49"/>
                  <a:gd name="T84" fmla="*/ 8 w 158"/>
                  <a:gd name="T85" fmla="*/ 4 h 49"/>
                  <a:gd name="T86" fmla="*/ 7 w 158"/>
                  <a:gd name="T87" fmla="*/ 4 h 49"/>
                  <a:gd name="T88" fmla="*/ 7 w 158"/>
                  <a:gd name="T89" fmla="*/ 5 h 49"/>
                  <a:gd name="T90" fmla="*/ 6 w 158"/>
                  <a:gd name="T91" fmla="*/ 5 h 49"/>
                  <a:gd name="T92" fmla="*/ 0 w 158"/>
                  <a:gd name="T93" fmla="*/ 3 h 49"/>
                  <a:gd name="T94" fmla="*/ 0 w 158"/>
                  <a:gd name="T95" fmla="*/ 3 h 4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58"/>
                  <a:gd name="T145" fmla="*/ 0 h 49"/>
                  <a:gd name="T146" fmla="*/ 158 w 158"/>
                  <a:gd name="T147" fmla="*/ 49 h 4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58" h="49">
                    <a:moveTo>
                      <a:pt x="0" y="32"/>
                    </a:moveTo>
                    <a:lnTo>
                      <a:pt x="1" y="31"/>
                    </a:lnTo>
                    <a:lnTo>
                      <a:pt x="3" y="29"/>
                    </a:lnTo>
                    <a:lnTo>
                      <a:pt x="6" y="27"/>
                    </a:lnTo>
                    <a:lnTo>
                      <a:pt x="8" y="26"/>
                    </a:lnTo>
                    <a:lnTo>
                      <a:pt x="12" y="25"/>
                    </a:lnTo>
                    <a:lnTo>
                      <a:pt x="18" y="22"/>
                    </a:lnTo>
                    <a:lnTo>
                      <a:pt x="20" y="21"/>
                    </a:lnTo>
                    <a:lnTo>
                      <a:pt x="23" y="20"/>
                    </a:lnTo>
                    <a:lnTo>
                      <a:pt x="26" y="17"/>
                    </a:lnTo>
                    <a:lnTo>
                      <a:pt x="30" y="17"/>
                    </a:lnTo>
                    <a:lnTo>
                      <a:pt x="34" y="16"/>
                    </a:lnTo>
                    <a:lnTo>
                      <a:pt x="37" y="15"/>
                    </a:lnTo>
                    <a:lnTo>
                      <a:pt x="41" y="13"/>
                    </a:lnTo>
                    <a:lnTo>
                      <a:pt x="46" y="12"/>
                    </a:lnTo>
                    <a:lnTo>
                      <a:pt x="50" y="10"/>
                    </a:lnTo>
                    <a:lnTo>
                      <a:pt x="55" y="10"/>
                    </a:lnTo>
                    <a:lnTo>
                      <a:pt x="60" y="7"/>
                    </a:lnTo>
                    <a:lnTo>
                      <a:pt x="65" y="6"/>
                    </a:lnTo>
                    <a:lnTo>
                      <a:pt x="71" y="5"/>
                    </a:lnTo>
                    <a:lnTo>
                      <a:pt x="76" y="3"/>
                    </a:lnTo>
                    <a:lnTo>
                      <a:pt x="80" y="2"/>
                    </a:lnTo>
                    <a:lnTo>
                      <a:pt x="83" y="2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158" y="12"/>
                    </a:lnTo>
                    <a:lnTo>
                      <a:pt x="156" y="12"/>
                    </a:lnTo>
                    <a:lnTo>
                      <a:pt x="152" y="13"/>
                    </a:lnTo>
                    <a:lnTo>
                      <a:pt x="149" y="13"/>
                    </a:lnTo>
                    <a:lnTo>
                      <a:pt x="146" y="15"/>
                    </a:lnTo>
                    <a:lnTo>
                      <a:pt x="142" y="16"/>
                    </a:lnTo>
                    <a:lnTo>
                      <a:pt x="137" y="17"/>
                    </a:lnTo>
                    <a:lnTo>
                      <a:pt x="131" y="20"/>
                    </a:lnTo>
                    <a:lnTo>
                      <a:pt x="124" y="21"/>
                    </a:lnTo>
                    <a:lnTo>
                      <a:pt x="120" y="22"/>
                    </a:lnTo>
                    <a:lnTo>
                      <a:pt x="117" y="25"/>
                    </a:lnTo>
                    <a:lnTo>
                      <a:pt x="113" y="26"/>
                    </a:lnTo>
                    <a:lnTo>
                      <a:pt x="109" y="27"/>
                    </a:lnTo>
                    <a:lnTo>
                      <a:pt x="104" y="30"/>
                    </a:lnTo>
                    <a:lnTo>
                      <a:pt x="100" y="32"/>
                    </a:lnTo>
                    <a:lnTo>
                      <a:pt x="95" y="34"/>
                    </a:lnTo>
                    <a:lnTo>
                      <a:pt x="90" y="37"/>
                    </a:lnTo>
                    <a:lnTo>
                      <a:pt x="85" y="39"/>
                    </a:lnTo>
                    <a:lnTo>
                      <a:pt x="80" y="42"/>
                    </a:lnTo>
                    <a:lnTo>
                      <a:pt x="75" y="45"/>
                    </a:lnTo>
                    <a:lnTo>
                      <a:pt x="70" y="49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Freeform 102"/>
              <p:cNvSpPr>
                <a:spLocks noChangeAspect="1"/>
              </p:cNvSpPr>
              <p:nvPr/>
            </p:nvSpPr>
            <p:spPr bwMode="auto">
              <a:xfrm>
                <a:off x="5243" y="4143"/>
                <a:ext cx="20" cy="9"/>
              </a:xfrm>
              <a:custGeom>
                <a:avLst/>
                <a:gdLst>
                  <a:gd name="T0" fmla="*/ 0 w 213"/>
                  <a:gd name="T1" fmla="*/ 6 h 86"/>
                  <a:gd name="T2" fmla="*/ 1 w 213"/>
                  <a:gd name="T3" fmla="*/ 6 h 86"/>
                  <a:gd name="T4" fmla="*/ 1 w 213"/>
                  <a:gd name="T5" fmla="*/ 5 h 86"/>
                  <a:gd name="T6" fmla="*/ 2 w 213"/>
                  <a:gd name="T7" fmla="*/ 5 h 86"/>
                  <a:gd name="T8" fmla="*/ 3 w 213"/>
                  <a:gd name="T9" fmla="*/ 4 h 86"/>
                  <a:gd name="T10" fmla="*/ 4 w 213"/>
                  <a:gd name="T11" fmla="*/ 4 h 86"/>
                  <a:gd name="T12" fmla="*/ 5 w 213"/>
                  <a:gd name="T13" fmla="*/ 3 h 86"/>
                  <a:gd name="T14" fmla="*/ 6 w 213"/>
                  <a:gd name="T15" fmla="*/ 3 h 86"/>
                  <a:gd name="T16" fmla="*/ 7 w 213"/>
                  <a:gd name="T17" fmla="*/ 2 h 86"/>
                  <a:gd name="T18" fmla="*/ 8 w 213"/>
                  <a:gd name="T19" fmla="*/ 2 h 86"/>
                  <a:gd name="T20" fmla="*/ 9 w 213"/>
                  <a:gd name="T21" fmla="*/ 1 h 86"/>
                  <a:gd name="T22" fmla="*/ 10 w 213"/>
                  <a:gd name="T23" fmla="*/ 1 h 86"/>
                  <a:gd name="T24" fmla="*/ 11 w 213"/>
                  <a:gd name="T25" fmla="*/ 1 h 86"/>
                  <a:gd name="T26" fmla="*/ 12 w 213"/>
                  <a:gd name="T27" fmla="*/ 0 h 86"/>
                  <a:gd name="T28" fmla="*/ 12 w 213"/>
                  <a:gd name="T29" fmla="*/ 0 h 86"/>
                  <a:gd name="T30" fmla="*/ 13 w 213"/>
                  <a:gd name="T31" fmla="*/ 0 h 86"/>
                  <a:gd name="T32" fmla="*/ 20 w 213"/>
                  <a:gd name="T33" fmla="*/ 3 h 86"/>
                  <a:gd name="T34" fmla="*/ 20 w 213"/>
                  <a:gd name="T35" fmla="*/ 3 h 86"/>
                  <a:gd name="T36" fmla="*/ 19 w 213"/>
                  <a:gd name="T37" fmla="*/ 3 h 86"/>
                  <a:gd name="T38" fmla="*/ 18 w 213"/>
                  <a:gd name="T39" fmla="*/ 3 h 86"/>
                  <a:gd name="T40" fmla="*/ 18 w 213"/>
                  <a:gd name="T41" fmla="*/ 3 h 86"/>
                  <a:gd name="T42" fmla="*/ 17 w 213"/>
                  <a:gd name="T43" fmla="*/ 3 h 86"/>
                  <a:gd name="T44" fmla="*/ 16 w 213"/>
                  <a:gd name="T45" fmla="*/ 4 h 86"/>
                  <a:gd name="T46" fmla="*/ 15 w 213"/>
                  <a:gd name="T47" fmla="*/ 4 h 86"/>
                  <a:gd name="T48" fmla="*/ 14 w 213"/>
                  <a:gd name="T49" fmla="*/ 5 h 86"/>
                  <a:gd name="T50" fmla="*/ 13 w 213"/>
                  <a:gd name="T51" fmla="*/ 5 h 86"/>
                  <a:gd name="T52" fmla="*/ 12 w 213"/>
                  <a:gd name="T53" fmla="*/ 6 h 86"/>
                  <a:gd name="T54" fmla="*/ 11 w 213"/>
                  <a:gd name="T55" fmla="*/ 6 h 86"/>
                  <a:gd name="T56" fmla="*/ 10 w 213"/>
                  <a:gd name="T57" fmla="*/ 7 h 86"/>
                  <a:gd name="T58" fmla="*/ 8 w 213"/>
                  <a:gd name="T59" fmla="*/ 8 h 86"/>
                  <a:gd name="T60" fmla="*/ 7 w 213"/>
                  <a:gd name="T61" fmla="*/ 9 h 86"/>
                  <a:gd name="T62" fmla="*/ 0 w 213"/>
                  <a:gd name="T63" fmla="*/ 6 h 8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13"/>
                  <a:gd name="T97" fmla="*/ 0 h 86"/>
                  <a:gd name="T98" fmla="*/ 213 w 213"/>
                  <a:gd name="T99" fmla="*/ 86 h 8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13" h="86">
                    <a:moveTo>
                      <a:pt x="0" y="59"/>
                    </a:moveTo>
                    <a:lnTo>
                      <a:pt x="0" y="58"/>
                    </a:lnTo>
                    <a:lnTo>
                      <a:pt x="3" y="57"/>
                    </a:lnTo>
                    <a:lnTo>
                      <a:pt x="6" y="54"/>
                    </a:lnTo>
                    <a:lnTo>
                      <a:pt x="11" y="51"/>
                    </a:lnTo>
                    <a:lnTo>
                      <a:pt x="14" y="49"/>
                    </a:lnTo>
                    <a:lnTo>
                      <a:pt x="18" y="46"/>
                    </a:lnTo>
                    <a:lnTo>
                      <a:pt x="22" y="45"/>
                    </a:lnTo>
                    <a:lnTo>
                      <a:pt x="25" y="43"/>
                    </a:lnTo>
                    <a:lnTo>
                      <a:pt x="29" y="40"/>
                    </a:lnTo>
                    <a:lnTo>
                      <a:pt x="34" y="39"/>
                    </a:lnTo>
                    <a:lnTo>
                      <a:pt x="39" y="36"/>
                    </a:lnTo>
                    <a:lnTo>
                      <a:pt x="44" y="34"/>
                    </a:lnTo>
                    <a:lnTo>
                      <a:pt x="49" y="31"/>
                    </a:lnTo>
                    <a:lnTo>
                      <a:pt x="54" y="29"/>
                    </a:lnTo>
                    <a:lnTo>
                      <a:pt x="59" y="26"/>
                    </a:lnTo>
                    <a:lnTo>
                      <a:pt x="66" y="24"/>
                    </a:lnTo>
                    <a:lnTo>
                      <a:pt x="71" y="21"/>
                    </a:lnTo>
                    <a:lnTo>
                      <a:pt x="77" y="19"/>
                    </a:lnTo>
                    <a:lnTo>
                      <a:pt x="83" y="16"/>
                    </a:lnTo>
                    <a:lnTo>
                      <a:pt x="90" y="15"/>
                    </a:lnTo>
                    <a:lnTo>
                      <a:pt x="96" y="12"/>
                    </a:lnTo>
                    <a:lnTo>
                      <a:pt x="102" y="10"/>
                    </a:lnTo>
                    <a:lnTo>
                      <a:pt x="108" y="7"/>
                    </a:lnTo>
                    <a:lnTo>
                      <a:pt x="116" y="6"/>
                    </a:lnTo>
                    <a:lnTo>
                      <a:pt x="119" y="5"/>
                    </a:lnTo>
                    <a:lnTo>
                      <a:pt x="122" y="4"/>
                    </a:lnTo>
                    <a:lnTo>
                      <a:pt x="126" y="2"/>
                    </a:lnTo>
                    <a:lnTo>
                      <a:pt x="130" y="2"/>
                    </a:lnTo>
                    <a:lnTo>
                      <a:pt x="132" y="1"/>
                    </a:lnTo>
                    <a:lnTo>
                      <a:pt x="136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213" y="24"/>
                    </a:lnTo>
                    <a:lnTo>
                      <a:pt x="212" y="24"/>
                    </a:lnTo>
                    <a:lnTo>
                      <a:pt x="209" y="24"/>
                    </a:lnTo>
                    <a:lnTo>
                      <a:pt x="207" y="24"/>
                    </a:lnTo>
                    <a:lnTo>
                      <a:pt x="202" y="25"/>
                    </a:lnTo>
                    <a:lnTo>
                      <a:pt x="198" y="25"/>
                    </a:lnTo>
                    <a:lnTo>
                      <a:pt x="195" y="26"/>
                    </a:lnTo>
                    <a:lnTo>
                      <a:pt x="192" y="28"/>
                    </a:lnTo>
                    <a:lnTo>
                      <a:pt x="189" y="29"/>
                    </a:lnTo>
                    <a:lnTo>
                      <a:pt x="184" y="30"/>
                    </a:lnTo>
                    <a:lnTo>
                      <a:pt x="180" y="31"/>
                    </a:lnTo>
                    <a:lnTo>
                      <a:pt x="176" y="33"/>
                    </a:lnTo>
                    <a:lnTo>
                      <a:pt x="171" y="35"/>
                    </a:lnTo>
                    <a:lnTo>
                      <a:pt x="166" y="36"/>
                    </a:lnTo>
                    <a:lnTo>
                      <a:pt x="161" y="38"/>
                    </a:lnTo>
                    <a:lnTo>
                      <a:pt x="156" y="40"/>
                    </a:lnTo>
                    <a:lnTo>
                      <a:pt x="151" y="43"/>
                    </a:lnTo>
                    <a:lnTo>
                      <a:pt x="145" y="44"/>
                    </a:lnTo>
                    <a:lnTo>
                      <a:pt x="140" y="48"/>
                    </a:lnTo>
                    <a:lnTo>
                      <a:pt x="134" y="50"/>
                    </a:lnTo>
                    <a:lnTo>
                      <a:pt x="129" y="54"/>
                    </a:lnTo>
                    <a:lnTo>
                      <a:pt x="122" y="57"/>
                    </a:lnTo>
                    <a:lnTo>
                      <a:pt x="116" y="60"/>
                    </a:lnTo>
                    <a:lnTo>
                      <a:pt x="110" y="64"/>
                    </a:lnTo>
                    <a:lnTo>
                      <a:pt x="103" y="68"/>
                    </a:lnTo>
                    <a:lnTo>
                      <a:pt x="96" y="72"/>
                    </a:lnTo>
                    <a:lnTo>
                      <a:pt x="90" y="75"/>
                    </a:lnTo>
                    <a:lnTo>
                      <a:pt x="83" y="80"/>
                    </a:lnTo>
                    <a:lnTo>
                      <a:pt x="77" y="8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Freeform 103"/>
              <p:cNvSpPr>
                <a:spLocks noChangeAspect="1"/>
              </p:cNvSpPr>
              <p:nvPr/>
            </p:nvSpPr>
            <p:spPr bwMode="auto">
              <a:xfrm>
                <a:off x="5255" y="4149"/>
                <a:ext cx="18" cy="9"/>
              </a:xfrm>
              <a:custGeom>
                <a:avLst/>
                <a:gdLst>
                  <a:gd name="T0" fmla="*/ 0 w 190"/>
                  <a:gd name="T1" fmla="*/ 6 h 96"/>
                  <a:gd name="T2" fmla="*/ 0 w 190"/>
                  <a:gd name="T3" fmla="*/ 6 h 96"/>
                  <a:gd name="T4" fmla="*/ 0 w 190"/>
                  <a:gd name="T5" fmla="*/ 5 h 96"/>
                  <a:gd name="T6" fmla="*/ 0 w 190"/>
                  <a:gd name="T7" fmla="*/ 5 h 96"/>
                  <a:gd name="T8" fmla="*/ 1 w 190"/>
                  <a:gd name="T9" fmla="*/ 5 h 96"/>
                  <a:gd name="T10" fmla="*/ 1 w 190"/>
                  <a:gd name="T11" fmla="*/ 5 h 96"/>
                  <a:gd name="T12" fmla="*/ 2 w 190"/>
                  <a:gd name="T13" fmla="*/ 5 h 96"/>
                  <a:gd name="T14" fmla="*/ 2 w 190"/>
                  <a:gd name="T15" fmla="*/ 4 h 96"/>
                  <a:gd name="T16" fmla="*/ 2 w 190"/>
                  <a:gd name="T17" fmla="*/ 4 h 96"/>
                  <a:gd name="T18" fmla="*/ 3 w 190"/>
                  <a:gd name="T19" fmla="*/ 4 h 96"/>
                  <a:gd name="T20" fmla="*/ 3 w 190"/>
                  <a:gd name="T21" fmla="*/ 4 h 96"/>
                  <a:gd name="T22" fmla="*/ 3 w 190"/>
                  <a:gd name="T23" fmla="*/ 4 h 96"/>
                  <a:gd name="T24" fmla="*/ 4 w 190"/>
                  <a:gd name="T25" fmla="*/ 3 h 96"/>
                  <a:gd name="T26" fmla="*/ 4 w 190"/>
                  <a:gd name="T27" fmla="*/ 3 h 96"/>
                  <a:gd name="T28" fmla="*/ 5 w 190"/>
                  <a:gd name="T29" fmla="*/ 3 h 96"/>
                  <a:gd name="T30" fmla="*/ 5 w 190"/>
                  <a:gd name="T31" fmla="*/ 3 h 96"/>
                  <a:gd name="T32" fmla="*/ 6 w 190"/>
                  <a:gd name="T33" fmla="*/ 2 h 96"/>
                  <a:gd name="T34" fmla="*/ 6 w 190"/>
                  <a:gd name="T35" fmla="*/ 2 h 96"/>
                  <a:gd name="T36" fmla="*/ 7 w 190"/>
                  <a:gd name="T37" fmla="*/ 2 h 96"/>
                  <a:gd name="T38" fmla="*/ 7 w 190"/>
                  <a:gd name="T39" fmla="*/ 2 h 96"/>
                  <a:gd name="T40" fmla="*/ 8 w 190"/>
                  <a:gd name="T41" fmla="*/ 1 h 96"/>
                  <a:gd name="T42" fmla="*/ 8 w 190"/>
                  <a:gd name="T43" fmla="*/ 1 h 96"/>
                  <a:gd name="T44" fmla="*/ 9 w 190"/>
                  <a:gd name="T45" fmla="*/ 1 h 96"/>
                  <a:gd name="T46" fmla="*/ 10 w 190"/>
                  <a:gd name="T47" fmla="*/ 1 h 96"/>
                  <a:gd name="T48" fmla="*/ 10 w 190"/>
                  <a:gd name="T49" fmla="*/ 1 h 96"/>
                  <a:gd name="T50" fmla="*/ 11 w 190"/>
                  <a:gd name="T51" fmla="*/ 0 h 96"/>
                  <a:gd name="T52" fmla="*/ 11 w 190"/>
                  <a:gd name="T53" fmla="*/ 0 h 96"/>
                  <a:gd name="T54" fmla="*/ 11 w 190"/>
                  <a:gd name="T55" fmla="*/ 0 h 96"/>
                  <a:gd name="T56" fmla="*/ 12 w 190"/>
                  <a:gd name="T57" fmla="*/ 0 h 96"/>
                  <a:gd name="T58" fmla="*/ 12 w 190"/>
                  <a:gd name="T59" fmla="*/ 0 h 96"/>
                  <a:gd name="T60" fmla="*/ 12 w 190"/>
                  <a:gd name="T61" fmla="*/ 0 h 96"/>
                  <a:gd name="T62" fmla="*/ 13 w 190"/>
                  <a:gd name="T63" fmla="*/ 0 h 96"/>
                  <a:gd name="T64" fmla="*/ 13 w 190"/>
                  <a:gd name="T65" fmla="*/ 0 h 96"/>
                  <a:gd name="T66" fmla="*/ 18 w 190"/>
                  <a:gd name="T67" fmla="*/ 3 h 96"/>
                  <a:gd name="T68" fmla="*/ 18 w 190"/>
                  <a:gd name="T69" fmla="*/ 3 h 96"/>
                  <a:gd name="T70" fmla="*/ 18 w 190"/>
                  <a:gd name="T71" fmla="*/ 3 h 96"/>
                  <a:gd name="T72" fmla="*/ 17 w 190"/>
                  <a:gd name="T73" fmla="*/ 3 h 96"/>
                  <a:gd name="T74" fmla="*/ 17 w 190"/>
                  <a:gd name="T75" fmla="*/ 4 h 96"/>
                  <a:gd name="T76" fmla="*/ 17 w 190"/>
                  <a:gd name="T77" fmla="*/ 4 h 96"/>
                  <a:gd name="T78" fmla="*/ 16 w 190"/>
                  <a:gd name="T79" fmla="*/ 4 h 96"/>
                  <a:gd name="T80" fmla="*/ 16 w 190"/>
                  <a:gd name="T81" fmla="*/ 4 h 96"/>
                  <a:gd name="T82" fmla="*/ 15 w 190"/>
                  <a:gd name="T83" fmla="*/ 4 h 96"/>
                  <a:gd name="T84" fmla="*/ 15 w 190"/>
                  <a:gd name="T85" fmla="*/ 4 h 96"/>
                  <a:gd name="T86" fmla="*/ 15 w 190"/>
                  <a:gd name="T87" fmla="*/ 4 h 96"/>
                  <a:gd name="T88" fmla="*/ 14 w 190"/>
                  <a:gd name="T89" fmla="*/ 5 h 96"/>
                  <a:gd name="T90" fmla="*/ 14 w 190"/>
                  <a:gd name="T91" fmla="*/ 5 h 96"/>
                  <a:gd name="T92" fmla="*/ 13 w 190"/>
                  <a:gd name="T93" fmla="*/ 5 h 96"/>
                  <a:gd name="T94" fmla="*/ 13 w 190"/>
                  <a:gd name="T95" fmla="*/ 5 h 96"/>
                  <a:gd name="T96" fmla="*/ 12 w 190"/>
                  <a:gd name="T97" fmla="*/ 5 h 96"/>
                  <a:gd name="T98" fmla="*/ 12 w 190"/>
                  <a:gd name="T99" fmla="*/ 5 h 96"/>
                  <a:gd name="T100" fmla="*/ 11 w 190"/>
                  <a:gd name="T101" fmla="*/ 6 h 96"/>
                  <a:gd name="T102" fmla="*/ 11 w 190"/>
                  <a:gd name="T103" fmla="*/ 6 h 96"/>
                  <a:gd name="T104" fmla="*/ 10 w 190"/>
                  <a:gd name="T105" fmla="*/ 6 h 96"/>
                  <a:gd name="T106" fmla="*/ 10 w 190"/>
                  <a:gd name="T107" fmla="*/ 7 h 96"/>
                  <a:gd name="T108" fmla="*/ 9 w 190"/>
                  <a:gd name="T109" fmla="*/ 7 h 96"/>
                  <a:gd name="T110" fmla="*/ 9 w 190"/>
                  <a:gd name="T111" fmla="*/ 7 h 96"/>
                  <a:gd name="T112" fmla="*/ 8 w 190"/>
                  <a:gd name="T113" fmla="*/ 8 h 96"/>
                  <a:gd name="T114" fmla="*/ 7 w 190"/>
                  <a:gd name="T115" fmla="*/ 8 h 96"/>
                  <a:gd name="T116" fmla="*/ 7 w 190"/>
                  <a:gd name="T117" fmla="*/ 8 h 96"/>
                  <a:gd name="T118" fmla="*/ 6 w 190"/>
                  <a:gd name="T119" fmla="*/ 9 h 96"/>
                  <a:gd name="T120" fmla="*/ 0 w 190"/>
                  <a:gd name="T121" fmla="*/ 6 h 96"/>
                  <a:gd name="T122" fmla="*/ 0 w 190"/>
                  <a:gd name="T123" fmla="*/ 6 h 9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90"/>
                  <a:gd name="T187" fmla="*/ 0 h 96"/>
                  <a:gd name="T188" fmla="*/ 190 w 190"/>
                  <a:gd name="T189" fmla="*/ 96 h 9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90" h="96">
                    <a:moveTo>
                      <a:pt x="0" y="60"/>
                    </a:moveTo>
                    <a:lnTo>
                      <a:pt x="0" y="59"/>
                    </a:lnTo>
                    <a:lnTo>
                      <a:pt x="2" y="58"/>
                    </a:lnTo>
                    <a:lnTo>
                      <a:pt x="5" y="55"/>
                    </a:lnTo>
                    <a:lnTo>
                      <a:pt x="10" y="53"/>
                    </a:lnTo>
                    <a:lnTo>
                      <a:pt x="12" y="50"/>
                    </a:lnTo>
                    <a:lnTo>
                      <a:pt x="16" y="48"/>
                    </a:lnTo>
                    <a:lnTo>
                      <a:pt x="20" y="46"/>
                    </a:lnTo>
                    <a:lnTo>
                      <a:pt x="24" y="44"/>
                    </a:lnTo>
                    <a:lnTo>
                      <a:pt x="28" y="41"/>
                    </a:lnTo>
                    <a:lnTo>
                      <a:pt x="31" y="40"/>
                    </a:lnTo>
                    <a:lnTo>
                      <a:pt x="35" y="38"/>
                    </a:lnTo>
                    <a:lnTo>
                      <a:pt x="41" y="35"/>
                    </a:lnTo>
                    <a:lnTo>
                      <a:pt x="45" y="33"/>
                    </a:lnTo>
                    <a:lnTo>
                      <a:pt x="50" y="30"/>
                    </a:lnTo>
                    <a:lnTo>
                      <a:pt x="55" y="27"/>
                    </a:lnTo>
                    <a:lnTo>
                      <a:pt x="60" y="25"/>
                    </a:lnTo>
                    <a:lnTo>
                      <a:pt x="65" y="22"/>
                    </a:lnTo>
                    <a:lnTo>
                      <a:pt x="72" y="20"/>
                    </a:lnTo>
                    <a:lnTo>
                      <a:pt x="78" y="17"/>
                    </a:lnTo>
                    <a:lnTo>
                      <a:pt x="84" y="15"/>
                    </a:lnTo>
                    <a:lnTo>
                      <a:pt x="89" y="12"/>
                    </a:lnTo>
                    <a:lnTo>
                      <a:pt x="96" y="10"/>
                    </a:lnTo>
                    <a:lnTo>
                      <a:pt x="102" y="9"/>
                    </a:lnTo>
                    <a:lnTo>
                      <a:pt x="109" y="6"/>
                    </a:lnTo>
                    <a:lnTo>
                      <a:pt x="112" y="5"/>
                    </a:lnTo>
                    <a:lnTo>
                      <a:pt x="116" y="5"/>
                    </a:lnTo>
                    <a:lnTo>
                      <a:pt x="120" y="4"/>
                    </a:lnTo>
                    <a:lnTo>
                      <a:pt x="123" y="2"/>
                    </a:lnTo>
                    <a:lnTo>
                      <a:pt x="126" y="1"/>
                    </a:lnTo>
                    <a:lnTo>
                      <a:pt x="130" y="1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90" y="35"/>
                    </a:lnTo>
                    <a:lnTo>
                      <a:pt x="189" y="35"/>
                    </a:lnTo>
                    <a:lnTo>
                      <a:pt x="188" y="35"/>
                    </a:lnTo>
                    <a:lnTo>
                      <a:pt x="184" y="35"/>
                    </a:lnTo>
                    <a:lnTo>
                      <a:pt x="180" y="38"/>
                    </a:lnTo>
                    <a:lnTo>
                      <a:pt x="175" y="38"/>
                    </a:lnTo>
                    <a:lnTo>
                      <a:pt x="170" y="40"/>
                    </a:lnTo>
                    <a:lnTo>
                      <a:pt x="166" y="41"/>
                    </a:lnTo>
                    <a:lnTo>
                      <a:pt x="162" y="43"/>
                    </a:lnTo>
                    <a:lnTo>
                      <a:pt x="159" y="44"/>
                    </a:lnTo>
                    <a:lnTo>
                      <a:pt x="155" y="46"/>
                    </a:lnTo>
                    <a:lnTo>
                      <a:pt x="150" y="48"/>
                    </a:lnTo>
                    <a:lnTo>
                      <a:pt x="146" y="49"/>
                    </a:lnTo>
                    <a:lnTo>
                      <a:pt x="141" y="51"/>
                    </a:lnTo>
                    <a:lnTo>
                      <a:pt x="136" y="54"/>
                    </a:lnTo>
                    <a:lnTo>
                      <a:pt x="131" y="55"/>
                    </a:lnTo>
                    <a:lnTo>
                      <a:pt x="126" y="58"/>
                    </a:lnTo>
                    <a:lnTo>
                      <a:pt x="120" y="60"/>
                    </a:lnTo>
                    <a:lnTo>
                      <a:pt x="115" y="64"/>
                    </a:lnTo>
                    <a:lnTo>
                      <a:pt x="108" y="67"/>
                    </a:lnTo>
                    <a:lnTo>
                      <a:pt x="103" y="70"/>
                    </a:lnTo>
                    <a:lnTo>
                      <a:pt x="97" y="74"/>
                    </a:lnTo>
                    <a:lnTo>
                      <a:pt x="91" y="78"/>
                    </a:lnTo>
                    <a:lnTo>
                      <a:pt x="83" y="82"/>
                    </a:lnTo>
                    <a:lnTo>
                      <a:pt x="77" y="85"/>
                    </a:lnTo>
                    <a:lnTo>
                      <a:pt x="70" y="90"/>
                    </a:lnTo>
                    <a:lnTo>
                      <a:pt x="64" y="96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Freeform 104"/>
              <p:cNvSpPr>
                <a:spLocks noChangeAspect="1"/>
              </p:cNvSpPr>
              <p:nvPr/>
            </p:nvSpPr>
            <p:spPr bwMode="auto">
              <a:xfrm>
                <a:off x="5266" y="4156"/>
                <a:ext cx="16" cy="9"/>
              </a:xfrm>
              <a:custGeom>
                <a:avLst/>
                <a:gdLst>
                  <a:gd name="T0" fmla="*/ 0 w 166"/>
                  <a:gd name="T1" fmla="*/ 5 h 99"/>
                  <a:gd name="T2" fmla="*/ 0 w 166"/>
                  <a:gd name="T3" fmla="*/ 5 h 99"/>
                  <a:gd name="T4" fmla="*/ 0 w 166"/>
                  <a:gd name="T5" fmla="*/ 5 h 99"/>
                  <a:gd name="T6" fmla="*/ 0 w 166"/>
                  <a:gd name="T7" fmla="*/ 5 h 99"/>
                  <a:gd name="T8" fmla="*/ 1 w 166"/>
                  <a:gd name="T9" fmla="*/ 4 h 99"/>
                  <a:gd name="T10" fmla="*/ 1 w 166"/>
                  <a:gd name="T11" fmla="*/ 4 h 99"/>
                  <a:gd name="T12" fmla="*/ 2 w 166"/>
                  <a:gd name="T13" fmla="*/ 4 h 99"/>
                  <a:gd name="T14" fmla="*/ 2 w 166"/>
                  <a:gd name="T15" fmla="*/ 3 h 99"/>
                  <a:gd name="T16" fmla="*/ 3 w 166"/>
                  <a:gd name="T17" fmla="*/ 3 h 99"/>
                  <a:gd name="T18" fmla="*/ 3 w 166"/>
                  <a:gd name="T19" fmla="*/ 3 h 99"/>
                  <a:gd name="T20" fmla="*/ 3 w 166"/>
                  <a:gd name="T21" fmla="*/ 3 h 99"/>
                  <a:gd name="T22" fmla="*/ 4 w 166"/>
                  <a:gd name="T23" fmla="*/ 3 h 99"/>
                  <a:gd name="T24" fmla="*/ 4 w 166"/>
                  <a:gd name="T25" fmla="*/ 2 h 99"/>
                  <a:gd name="T26" fmla="*/ 5 w 166"/>
                  <a:gd name="T27" fmla="*/ 2 h 99"/>
                  <a:gd name="T28" fmla="*/ 5 w 166"/>
                  <a:gd name="T29" fmla="*/ 2 h 99"/>
                  <a:gd name="T30" fmla="*/ 6 w 166"/>
                  <a:gd name="T31" fmla="*/ 2 h 99"/>
                  <a:gd name="T32" fmla="*/ 6 w 166"/>
                  <a:gd name="T33" fmla="*/ 2 h 99"/>
                  <a:gd name="T34" fmla="*/ 7 w 166"/>
                  <a:gd name="T35" fmla="*/ 1 h 99"/>
                  <a:gd name="T36" fmla="*/ 8 w 166"/>
                  <a:gd name="T37" fmla="*/ 1 h 99"/>
                  <a:gd name="T38" fmla="*/ 8 w 166"/>
                  <a:gd name="T39" fmla="*/ 1 h 99"/>
                  <a:gd name="T40" fmla="*/ 9 w 166"/>
                  <a:gd name="T41" fmla="*/ 1 h 99"/>
                  <a:gd name="T42" fmla="*/ 9 w 166"/>
                  <a:gd name="T43" fmla="*/ 1 h 99"/>
                  <a:gd name="T44" fmla="*/ 10 w 166"/>
                  <a:gd name="T45" fmla="*/ 0 h 99"/>
                  <a:gd name="T46" fmla="*/ 10 w 166"/>
                  <a:gd name="T47" fmla="*/ 0 h 99"/>
                  <a:gd name="T48" fmla="*/ 11 w 166"/>
                  <a:gd name="T49" fmla="*/ 0 h 99"/>
                  <a:gd name="T50" fmla="*/ 11 w 166"/>
                  <a:gd name="T51" fmla="*/ 0 h 99"/>
                  <a:gd name="T52" fmla="*/ 12 w 166"/>
                  <a:gd name="T53" fmla="*/ 0 h 99"/>
                  <a:gd name="T54" fmla="*/ 12 w 166"/>
                  <a:gd name="T55" fmla="*/ 0 h 99"/>
                  <a:gd name="T56" fmla="*/ 13 w 166"/>
                  <a:gd name="T57" fmla="*/ 0 h 99"/>
                  <a:gd name="T58" fmla="*/ 16 w 166"/>
                  <a:gd name="T59" fmla="*/ 4 h 99"/>
                  <a:gd name="T60" fmla="*/ 16 w 166"/>
                  <a:gd name="T61" fmla="*/ 4 h 99"/>
                  <a:gd name="T62" fmla="*/ 16 w 166"/>
                  <a:gd name="T63" fmla="*/ 4 h 99"/>
                  <a:gd name="T64" fmla="*/ 16 w 166"/>
                  <a:gd name="T65" fmla="*/ 4 h 99"/>
                  <a:gd name="T66" fmla="*/ 15 w 166"/>
                  <a:gd name="T67" fmla="*/ 4 h 99"/>
                  <a:gd name="T68" fmla="*/ 15 w 166"/>
                  <a:gd name="T69" fmla="*/ 4 h 99"/>
                  <a:gd name="T70" fmla="*/ 14 w 166"/>
                  <a:gd name="T71" fmla="*/ 4 h 99"/>
                  <a:gd name="T72" fmla="*/ 14 w 166"/>
                  <a:gd name="T73" fmla="*/ 4 h 99"/>
                  <a:gd name="T74" fmla="*/ 14 w 166"/>
                  <a:gd name="T75" fmla="*/ 4 h 99"/>
                  <a:gd name="T76" fmla="*/ 13 w 166"/>
                  <a:gd name="T77" fmla="*/ 5 h 99"/>
                  <a:gd name="T78" fmla="*/ 13 w 166"/>
                  <a:gd name="T79" fmla="*/ 5 h 99"/>
                  <a:gd name="T80" fmla="*/ 13 w 166"/>
                  <a:gd name="T81" fmla="*/ 5 h 99"/>
                  <a:gd name="T82" fmla="*/ 12 w 166"/>
                  <a:gd name="T83" fmla="*/ 5 h 99"/>
                  <a:gd name="T84" fmla="*/ 12 w 166"/>
                  <a:gd name="T85" fmla="*/ 5 h 99"/>
                  <a:gd name="T86" fmla="*/ 11 w 166"/>
                  <a:gd name="T87" fmla="*/ 5 h 99"/>
                  <a:gd name="T88" fmla="*/ 11 w 166"/>
                  <a:gd name="T89" fmla="*/ 5 h 99"/>
                  <a:gd name="T90" fmla="*/ 10 w 166"/>
                  <a:gd name="T91" fmla="*/ 6 h 99"/>
                  <a:gd name="T92" fmla="*/ 10 w 166"/>
                  <a:gd name="T93" fmla="*/ 6 h 99"/>
                  <a:gd name="T94" fmla="*/ 9 w 166"/>
                  <a:gd name="T95" fmla="*/ 6 h 99"/>
                  <a:gd name="T96" fmla="*/ 9 w 166"/>
                  <a:gd name="T97" fmla="*/ 6 h 99"/>
                  <a:gd name="T98" fmla="*/ 8 w 166"/>
                  <a:gd name="T99" fmla="*/ 7 h 99"/>
                  <a:gd name="T100" fmla="*/ 8 w 166"/>
                  <a:gd name="T101" fmla="*/ 7 h 99"/>
                  <a:gd name="T102" fmla="*/ 7 w 166"/>
                  <a:gd name="T103" fmla="*/ 7 h 99"/>
                  <a:gd name="T104" fmla="*/ 7 w 166"/>
                  <a:gd name="T105" fmla="*/ 7 h 99"/>
                  <a:gd name="T106" fmla="*/ 6 w 166"/>
                  <a:gd name="T107" fmla="*/ 8 h 99"/>
                  <a:gd name="T108" fmla="*/ 6 w 166"/>
                  <a:gd name="T109" fmla="*/ 8 h 99"/>
                  <a:gd name="T110" fmla="*/ 6 w 166"/>
                  <a:gd name="T111" fmla="*/ 8 h 99"/>
                  <a:gd name="T112" fmla="*/ 5 w 166"/>
                  <a:gd name="T113" fmla="*/ 8 h 99"/>
                  <a:gd name="T114" fmla="*/ 5 w 166"/>
                  <a:gd name="T115" fmla="*/ 8 h 99"/>
                  <a:gd name="T116" fmla="*/ 4 w 166"/>
                  <a:gd name="T117" fmla="*/ 9 h 99"/>
                  <a:gd name="T118" fmla="*/ 4 w 166"/>
                  <a:gd name="T119" fmla="*/ 9 h 99"/>
                  <a:gd name="T120" fmla="*/ 0 w 166"/>
                  <a:gd name="T121" fmla="*/ 5 h 99"/>
                  <a:gd name="T122" fmla="*/ 0 w 166"/>
                  <a:gd name="T123" fmla="*/ 5 h 9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66"/>
                  <a:gd name="T187" fmla="*/ 0 h 99"/>
                  <a:gd name="T188" fmla="*/ 166 w 166"/>
                  <a:gd name="T189" fmla="*/ 99 h 9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66" h="99">
                    <a:moveTo>
                      <a:pt x="0" y="55"/>
                    </a:moveTo>
                    <a:lnTo>
                      <a:pt x="0" y="53"/>
                    </a:lnTo>
                    <a:lnTo>
                      <a:pt x="1" y="52"/>
                    </a:lnTo>
                    <a:lnTo>
                      <a:pt x="5" y="50"/>
                    </a:lnTo>
                    <a:lnTo>
                      <a:pt x="9" y="47"/>
                    </a:lnTo>
                    <a:lnTo>
                      <a:pt x="14" y="43"/>
                    </a:lnTo>
                    <a:lnTo>
                      <a:pt x="20" y="41"/>
                    </a:lnTo>
                    <a:lnTo>
                      <a:pt x="24" y="38"/>
                    </a:lnTo>
                    <a:lnTo>
                      <a:pt x="27" y="36"/>
                    </a:lnTo>
                    <a:lnTo>
                      <a:pt x="31" y="34"/>
                    </a:lnTo>
                    <a:lnTo>
                      <a:pt x="36" y="32"/>
                    </a:lnTo>
                    <a:lnTo>
                      <a:pt x="40" y="29"/>
                    </a:lnTo>
                    <a:lnTo>
                      <a:pt x="45" y="27"/>
                    </a:lnTo>
                    <a:lnTo>
                      <a:pt x="50" y="24"/>
                    </a:lnTo>
                    <a:lnTo>
                      <a:pt x="55" y="23"/>
                    </a:lnTo>
                    <a:lnTo>
                      <a:pt x="60" y="21"/>
                    </a:lnTo>
                    <a:lnTo>
                      <a:pt x="65" y="18"/>
                    </a:lnTo>
                    <a:lnTo>
                      <a:pt x="72" y="16"/>
                    </a:lnTo>
                    <a:lnTo>
                      <a:pt x="78" y="14"/>
                    </a:lnTo>
                    <a:lnTo>
                      <a:pt x="83" y="12"/>
                    </a:lnTo>
                    <a:lnTo>
                      <a:pt x="89" y="9"/>
                    </a:lnTo>
                    <a:lnTo>
                      <a:pt x="96" y="8"/>
                    </a:lnTo>
                    <a:lnTo>
                      <a:pt x="102" y="5"/>
                    </a:lnTo>
                    <a:lnTo>
                      <a:pt x="108" y="4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66" y="43"/>
                    </a:lnTo>
                    <a:lnTo>
                      <a:pt x="164" y="43"/>
                    </a:lnTo>
                    <a:lnTo>
                      <a:pt x="161" y="43"/>
                    </a:lnTo>
                    <a:lnTo>
                      <a:pt x="158" y="44"/>
                    </a:lnTo>
                    <a:lnTo>
                      <a:pt x="153" y="44"/>
                    </a:lnTo>
                    <a:lnTo>
                      <a:pt x="148" y="46"/>
                    </a:lnTo>
                    <a:lnTo>
                      <a:pt x="146" y="47"/>
                    </a:lnTo>
                    <a:lnTo>
                      <a:pt x="142" y="48"/>
                    </a:lnTo>
                    <a:lnTo>
                      <a:pt x="138" y="50"/>
                    </a:lnTo>
                    <a:lnTo>
                      <a:pt x="136" y="51"/>
                    </a:lnTo>
                    <a:lnTo>
                      <a:pt x="131" y="52"/>
                    </a:lnTo>
                    <a:lnTo>
                      <a:pt x="127" y="53"/>
                    </a:lnTo>
                    <a:lnTo>
                      <a:pt x="122" y="56"/>
                    </a:lnTo>
                    <a:lnTo>
                      <a:pt x="118" y="57"/>
                    </a:lnTo>
                    <a:lnTo>
                      <a:pt x="113" y="60"/>
                    </a:lnTo>
                    <a:lnTo>
                      <a:pt x="108" y="62"/>
                    </a:lnTo>
                    <a:lnTo>
                      <a:pt x="102" y="65"/>
                    </a:lnTo>
                    <a:lnTo>
                      <a:pt x="97" y="67"/>
                    </a:lnTo>
                    <a:lnTo>
                      <a:pt x="90" y="70"/>
                    </a:lnTo>
                    <a:lnTo>
                      <a:pt x="84" y="73"/>
                    </a:lnTo>
                    <a:lnTo>
                      <a:pt x="78" y="77"/>
                    </a:lnTo>
                    <a:lnTo>
                      <a:pt x="72" y="81"/>
                    </a:lnTo>
                    <a:lnTo>
                      <a:pt x="68" y="82"/>
                    </a:lnTo>
                    <a:lnTo>
                      <a:pt x="65" y="85"/>
                    </a:lnTo>
                    <a:lnTo>
                      <a:pt x="61" y="86"/>
                    </a:lnTo>
                    <a:lnTo>
                      <a:pt x="58" y="89"/>
                    </a:lnTo>
                    <a:lnTo>
                      <a:pt x="54" y="90"/>
                    </a:lnTo>
                    <a:lnTo>
                      <a:pt x="50" y="92"/>
                    </a:lnTo>
                    <a:lnTo>
                      <a:pt x="46" y="95"/>
                    </a:lnTo>
                    <a:lnTo>
                      <a:pt x="44" y="99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Freeform 105"/>
              <p:cNvSpPr>
                <a:spLocks noChangeAspect="1"/>
              </p:cNvSpPr>
              <p:nvPr/>
            </p:nvSpPr>
            <p:spPr bwMode="auto">
              <a:xfrm>
                <a:off x="5274" y="4165"/>
                <a:ext cx="13" cy="9"/>
              </a:xfrm>
              <a:custGeom>
                <a:avLst/>
                <a:gdLst>
                  <a:gd name="T0" fmla="*/ 0 w 140"/>
                  <a:gd name="T1" fmla="*/ 4 h 94"/>
                  <a:gd name="T2" fmla="*/ 0 w 140"/>
                  <a:gd name="T3" fmla="*/ 4 h 94"/>
                  <a:gd name="T4" fmla="*/ 0 w 140"/>
                  <a:gd name="T5" fmla="*/ 4 h 94"/>
                  <a:gd name="T6" fmla="*/ 0 w 140"/>
                  <a:gd name="T7" fmla="*/ 4 h 94"/>
                  <a:gd name="T8" fmla="*/ 1 w 140"/>
                  <a:gd name="T9" fmla="*/ 3 h 94"/>
                  <a:gd name="T10" fmla="*/ 1 w 140"/>
                  <a:gd name="T11" fmla="*/ 3 h 94"/>
                  <a:gd name="T12" fmla="*/ 2 w 140"/>
                  <a:gd name="T13" fmla="*/ 3 h 94"/>
                  <a:gd name="T14" fmla="*/ 2 w 140"/>
                  <a:gd name="T15" fmla="*/ 3 h 94"/>
                  <a:gd name="T16" fmla="*/ 2 w 140"/>
                  <a:gd name="T17" fmla="*/ 3 h 94"/>
                  <a:gd name="T18" fmla="*/ 3 w 140"/>
                  <a:gd name="T19" fmla="*/ 2 h 94"/>
                  <a:gd name="T20" fmla="*/ 3 w 140"/>
                  <a:gd name="T21" fmla="*/ 2 h 94"/>
                  <a:gd name="T22" fmla="*/ 3 w 140"/>
                  <a:gd name="T23" fmla="*/ 2 h 94"/>
                  <a:gd name="T24" fmla="*/ 4 w 140"/>
                  <a:gd name="T25" fmla="*/ 2 h 94"/>
                  <a:gd name="T26" fmla="*/ 4 w 140"/>
                  <a:gd name="T27" fmla="*/ 2 h 94"/>
                  <a:gd name="T28" fmla="*/ 4 w 140"/>
                  <a:gd name="T29" fmla="*/ 2 h 94"/>
                  <a:gd name="T30" fmla="*/ 5 w 140"/>
                  <a:gd name="T31" fmla="*/ 2 h 94"/>
                  <a:gd name="T32" fmla="*/ 5 w 140"/>
                  <a:gd name="T33" fmla="*/ 1 h 94"/>
                  <a:gd name="T34" fmla="*/ 6 w 140"/>
                  <a:gd name="T35" fmla="*/ 1 h 94"/>
                  <a:gd name="T36" fmla="*/ 6 w 140"/>
                  <a:gd name="T37" fmla="*/ 1 h 94"/>
                  <a:gd name="T38" fmla="*/ 7 w 140"/>
                  <a:gd name="T39" fmla="*/ 1 h 94"/>
                  <a:gd name="T40" fmla="*/ 7 w 140"/>
                  <a:gd name="T41" fmla="*/ 1 h 94"/>
                  <a:gd name="T42" fmla="*/ 8 w 140"/>
                  <a:gd name="T43" fmla="*/ 1 h 94"/>
                  <a:gd name="T44" fmla="*/ 8 w 140"/>
                  <a:gd name="T45" fmla="*/ 0 h 94"/>
                  <a:gd name="T46" fmla="*/ 9 w 140"/>
                  <a:gd name="T47" fmla="*/ 0 h 94"/>
                  <a:gd name="T48" fmla="*/ 10 w 140"/>
                  <a:gd name="T49" fmla="*/ 0 h 94"/>
                  <a:gd name="T50" fmla="*/ 10 w 140"/>
                  <a:gd name="T51" fmla="*/ 0 h 94"/>
                  <a:gd name="T52" fmla="*/ 10 w 140"/>
                  <a:gd name="T53" fmla="*/ 0 h 94"/>
                  <a:gd name="T54" fmla="*/ 10 w 140"/>
                  <a:gd name="T55" fmla="*/ 0 h 94"/>
                  <a:gd name="T56" fmla="*/ 11 w 140"/>
                  <a:gd name="T57" fmla="*/ 0 h 94"/>
                  <a:gd name="T58" fmla="*/ 13 w 140"/>
                  <a:gd name="T59" fmla="*/ 4 h 94"/>
                  <a:gd name="T60" fmla="*/ 13 w 140"/>
                  <a:gd name="T61" fmla="*/ 4 h 94"/>
                  <a:gd name="T62" fmla="*/ 13 w 140"/>
                  <a:gd name="T63" fmla="*/ 4 h 94"/>
                  <a:gd name="T64" fmla="*/ 12 w 140"/>
                  <a:gd name="T65" fmla="*/ 4 h 94"/>
                  <a:gd name="T66" fmla="*/ 12 w 140"/>
                  <a:gd name="T67" fmla="*/ 5 h 94"/>
                  <a:gd name="T68" fmla="*/ 11 w 140"/>
                  <a:gd name="T69" fmla="*/ 5 h 94"/>
                  <a:gd name="T70" fmla="*/ 11 w 140"/>
                  <a:gd name="T71" fmla="*/ 5 h 94"/>
                  <a:gd name="T72" fmla="*/ 10 w 140"/>
                  <a:gd name="T73" fmla="*/ 5 h 94"/>
                  <a:gd name="T74" fmla="*/ 10 w 140"/>
                  <a:gd name="T75" fmla="*/ 5 h 94"/>
                  <a:gd name="T76" fmla="*/ 10 w 140"/>
                  <a:gd name="T77" fmla="*/ 5 h 94"/>
                  <a:gd name="T78" fmla="*/ 9 w 140"/>
                  <a:gd name="T79" fmla="*/ 6 h 94"/>
                  <a:gd name="T80" fmla="*/ 9 w 140"/>
                  <a:gd name="T81" fmla="*/ 6 h 94"/>
                  <a:gd name="T82" fmla="*/ 9 w 140"/>
                  <a:gd name="T83" fmla="*/ 6 h 94"/>
                  <a:gd name="T84" fmla="*/ 8 w 140"/>
                  <a:gd name="T85" fmla="*/ 6 h 94"/>
                  <a:gd name="T86" fmla="*/ 8 w 140"/>
                  <a:gd name="T87" fmla="*/ 7 h 94"/>
                  <a:gd name="T88" fmla="*/ 7 w 140"/>
                  <a:gd name="T89" fmla="*/ 7 h 94"/>
                  <a:gd name="T90" fmla="*/ 7 w 140"/>
                  <a:gd name="T91" fmla="*/ 7 h 94"/>
                  <a:gd name="T92" fmla="*/ 6 w 140"/>
                  <a:gd name="T93" fmla="*/ 7 h 94"/>
                  <a:gd name="T94" fmla="*/ 5 w 140"/>
                  <a:gd name="T95" fmla="*/ 8 h 94"/>
                  <a:gd name="T96" fmla="*/ 5 w 140"/>
                  <a:gd name="T97" fmla="*/ 8 h 94"/>
                  <a:gd name="T98" fmla="*/ 5 w 140"/>
                  <a:gd name="T99" fmla="*/ 8 h 94"/>
                  <a:gd name="T100" fmla="*/ 4 w 140"/>
                  <a:gd name="T101" fmla="*/ 8 h 94"/>
                  <a:gd name="T102" fmla="*/ 4 w 140"/>
                  <a:gd name="T103" fmla="*/ 8 h 94"/>
                  <a:gd name="T104" fmla="*/ 4 w 140"/>
                  <a:gd name="T105" fmla="*/ 8 h 94"/>
                  <a:gd name="T106" fmla="*/ 4 w 140"/>
                  <a:gd name="T107" fmla="*/ 9 h 94"/>
                  <a:gd name="T108" fmla="*/ 3 w 140"/>
                  <a:gd name="T109" fmla="*/ 9 h 94"/>
                  <a:gd name="T110" fmla="*/ 3 w 140"/>
                  <a:gd name="T111" fmla="*/ 9 h 94"/>
                  <a:gd name="T112" fmla="*/ 0 w 140"/>
                  <a:gd name="T113" fmla="*/ 4 h 94"/>
                  <a:gd name="T114" fmla="*/ 0 w 140"/>
                  <a:gd name="T115" fmla="*/ 4 h 9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40"/>
                  <a:gd name="T175" fmla="*/ 0 h 94"/>
                  <a:gd name="T176" fmla="*/ 140 w 140"/>
                  <a:gd name="T177" fmla="*/ 94 h 9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40" h="94">
                    <a:moveTo>
                      <a:pt x="0" y="41"/>
                    </a:moveTo>
                    <a:lnTo>
                      <a:pt x="0" y="41"/>
                    </a:lnTo>
                    <a:lnTo>
                      <a:pt x="2" y="40"/>
                    </a:lnTo>
                    <a:lnTo>
                      <a:pt x="4" y="37"/>
                    </a:lnTo>
                    <a:lnTo>
                      <a:pt x="7" y="36"/>
                    </a:lnTo>
                    <a:lnTo>
                      <a:pt x="11" y="34"/>
                    </a:lnTo>
                    <a:lnTo>
                      <a:pt x="18" y="31"/>
                    </a:lnTo>
                    <a:lnTo>
                      <a:pt x="20" y="29"/>
                    </a:lnTo>
                    <a:lnTo>
                      <a:pt x="24" y="27"/>
                    </a:lnTo>
                    <a:lnTo>
                      <a:pt x="28" y="26"/>
                    </a:lnTo>
                    <a:lnTo>
                      <a:pt x="31" y="25"/>
                    </a:lnTo>
                    <a:lnTo>
                      <a:pt x="35" y="24"/>
                    </a:lnTo>
                    <a:lnTo>
                      <a:pt x="39" y="21"/>
                    </a:lnTo>
                    <a:lnTo>
                      <a:pt x="43" y="20"/>
                    </a:lnTo>
                    <a:lnTo>
                      <a:pt x="48" y="19"/>
                    </a:lnTo>
                    <a:lnTo>
                      <a:pt x="52" y="16"/>
                    </a:lnTo>
                    <a:lnTo>
                      <a:pt x="57" y="15"/>
                    </a:lnTo>
                    <a:lnTo>
                      <a:pt x="62" y="12"/>
                    </a:lnTo>
                    <a:lnTo>
                      <a:pt x="68" y="11"/>
                    </a:lnTo>
                    <a:lnTo>
                      <a:pt x="73" y="10"/>
                    </a:lnTo>
                    <a:lnTo>
                      <a:pt x="78" y="7"/>
                    </a:lnTo>
                    <a:lnTo>
                      <a:pt x="84" y="6"/>
                    </a:lnTo>
                    <a:lnTo>
                      <a:pt x="91" y="5"/>
                    </a:lnTo>
                    <a:lnTo>
                      <a:pt x="97" y="2"/>
                    </a:lnTo>
                    <a:lnTo>
                      <a:pt x="103" y="1"/>
                    </a:lnTo>
                    <a:lnTo>
                      <a:pt x="107" y="1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40" y="45"/>
                    </a:lnTo>
                    <a:lnTo>
                      <a:pt x="138" y="45"/>
                    </a:lnTo>
                    <a:lnTo>
                      <a:pt x="135" y="46"/>
                    </a:lnTo>
                    <a:lnTo>
                      <a:pt x="130" y="46"/>
                    </a:lnTo>
                    <a:lnTo>
                      <a:pt x="127" y="49"/>
                    </a:lnTo>
                    <a:lnTo>
                      <a:pt x="122" y="50"/>
                    </a:lnTo>
                    <a:lnTo>
                      <a:pt x="117" y="53"/>
                    </a:lnTo>
                    <a:lnTo>
                      <a:pt x="113" y="54"/>
                    </a:lnTo>
                    <a:lnTo>
                      <a:pt x="110" y="55"/>
                    </a:lnTo>
                    <a:lnTo>
                      <a:pt x="106" y="56"/>
                    </a:lnTo>
                    <a:lnTo>
                      <a:pt x="102" y="59"/>
                    </a:lnTo>
                    <a:lnTo>
                      <a:pt x="97" y="60"/>
                    </a:lnTo>
                    <a:lnTo>
                      <a:pt x="92" y="63"/>
                    </a:lnTo>
                    <a:lnTo>
                      <a:pt x="87" y="64"/>
                    </a:lnTo>
                    <a:lnTo>
                      <a:pt x="83" y="68"/>
                    </a:lnTo>
                    <a:lnTo>
                      <a:pt x="77" y="69"/>
                    </a:lnTo>
                    <a:lnTo>
                      <a:pt x="72" y="73"/>
                    </a:lnTo>
                    <a:lnTo>
                      <a:pt x="65" y="75"/>
                    </a:lnTo>
                    <a:lnTo>
                      <a:pt x="59" y="79"/>
                    </a:lnTo>
                    <a:lnTo>
                      <a:pt x="55" y="80"/>
                    </a:lnTo>
                    <a:lnTo>
                      <a:pt x="52" y="82"/>
                    </a:lnTo>
                    <a:lnTo>
                      <a:pt x="48" y="84"/>
                    </a:lnTo>
                    <a:lnTo>
                      <a:pt x="45" y="85"/>
                    </a:lnTo>
                    <a:lnTo>
                      <a:pt x="41" y="88"/>
                    </a:lnTo>
                    <a:lnTo>
                      <a:pt x="38" y="89"/>
                    </a:lnTo>
                    <a:lnTo>
                      <a:pt x="34" y="92"/>
                    </a:lnTo>
                    <a:lnTo>
                      <a:pt x="30" y="9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Freeform 106"/>
              <p:cNvSpPr>
                <a:spLocks noChangeAspect="1"/>
              </p:cNvSpPr>
              <p:nvPr/>
            </p:nvSpPr>
            <p:spPr bwMode="auto">
              <a:xfrm>
                <a:off x="5283" y="4184"/>
                <a:ext cx="10" cy="11"/>
              </a:xfrm>
              <a:custGeom>
                <a:avLst/>
                <a:gdLst>
                  <a:gd name="T0" fmla="*/ 10 w 102"/>
                  <a:gd name="T1" fmla="*/ 5 h 116"/>
                  <a:gd name="T2" fmla="*/ 10 w 102"/>
                  <a:gd name="T3" fmla="*/ 5 h 116"/>
                  <a:gd name="T4" fmla="*/ 10 w 102"/>
                  <a:gd name="T5" fmla="*/ 6 h 116"/>
                  <a:gd name="T6" fmla="*/ 9 w 102"/>
                  <a:gd name="T7" fmla="*/ 6 h 116"/>
                  <a:gd name="T8" fmla="*/ 9 w 102"/>
                  <a:gd name="T9" fmla="*/ 6 h 116"/>
                  <a:gd name="T10" fmla="*/ 8 w 102"/>
                  <a:gd name="T11" fmla="*/ 7 h 116"/>
                  <a:gd name="T12" fmla="*/ 8 w 102"/>
                  <a:gd name="T13" fmla="*/ 7 h 116"/>
                  <a:gd name="T14" fmla="*/ 8 w 102"/>
                  <a:gd name="T15" fmla="*/ 7 h 116"/>
                  <a:gd name="T16" fmla="*/ 7 w 102"/>
                  <a:gd name="T17" fmla="*/ 8 h 116"/>
                  <a:gd name="T18" fmla="*/ 7 w 102"/>
                  <a:gd name="T19" fmla="*/ 8 h 116"/>
                  <a:gd name="T20" fmla="*/ 7 w 102"/>
                  <a:gd name="T21" fmla="*/ 8 h 116"/>
                  <a:gd name="T22" fmla="*/ 6 w 102"/>
                  <a:gd name="T23" fmla="*/ 8 h 116"/>
                  <a:gd name="T24" fmla="*/ 6 w 102"/>
                  <a:gd name="T25" fmla="*/ 9 h 116"/>
                  <a:gd name="T26" fmla="*/ 5 w 102"/>
                  <a:gd name="T27" fmla="*/ 9 h 116"/>
                  <a:gd name="T28" fmla="*/ 5 w 102"/>
                  <a:gd name="T29" fmla="*/ 9 h 116"/>
                  <a:gd name="T30" fmla="*/ 4 w 102"/>
                  <a:gd name="T31" fmla="*/ 9 h 116"/>
                  <a:gd name="T32" fmla="*/ 4 w 102"/>
                  <a:gd name="T33" fmla="*/ 10 h 116"/>
                  <a:gd name="T34" fmla="*/ 3 w 102"/>
                  <a:gd name="T35" fmla="*/ 10 h 116"/>
                  <a:gd name="T36" fmla="*/ 3 w 102"/>
                  <a:gd name="T37" fmla="*/ 10 h 116"/>
                  <a:gd name="T38" fmla="*/ 2 w 102"/>
                  <a:gd name="T39" fmla="*/ 10 h 116"/>
                  <a:gd name="T40" fmla="*/ 2 w 102"/>
                  <a:gd name="T41" fmla="*/ 11 h 116"/>
                  <a:gd name="T42" fmla="*/ 1 w 102"/>
                  <a:gd name="T43" fmla="*/ 11 h 116"/>
                  <a:gd name="T44" fmla="*/ 1 w 102"/>
                  <a:gd name="T45" fmla="*/ 11 h 116"/>
                  <a:gd name="T46" fmla="*/ 0 w 102"/>
                  <a:gd name="T47" fmla="*/ 6 h 116"/>
                  <a:gd name="T48" fmla="*/ 0 w 102"/>
                  <a:gd name="T49" fmla="*/ 5 h 116"/>
                  <a:gd name="T50" fmla="*/ 0 w 102"/>
                  <a:gd name="T51" fmla="*/ 5 h 116"/>
                  <a:gd name="T52" fmla="*/ 0 w 102"/>
                  <a:gd name="T53" fmla="*/ 5 h 116"/>
                  <a:gd name="T54" fmla="*/ 1 w 102"/>
                  <a:gd name="T55" fmla="*/ 5 h 116"/>
                  <a:gd name="T56" fmla="*/ 1 w 102"/>
                  <a:gd name="T57" fmla="*/ 5 h 116"/>
                  <a:gd name="T58" fmla="*/ 2 w 102"/>
                  <a:gd name="T59" fmla="*/ 5 h 116"/>
                  <a:gd name="T60" fmla="*/ 2 w 102"/>
                  <a:gd name="T61" fmla="*/ 4 h 116"/>
                  <a:gd name="T62" fmla="*/ 3 w 102"/>
                  <a:gd name="T63" fmla="*/ 4 h 116"/>
                  <a:gd name="T64" fmla="*/ 3 w 102"/>
                  <a:gd name="T65" fmla="*/ 4 h 116"/>
                  <a:gd name="T66" fmla="*/ 3 w 102"/>
                  <a:gd name="T67" fmla="*/ 4 h 116"/>
                  <a:gd name="T68" fmla="*/ 4 w 102"/>
                  <a:gd name="T69" fmla="*/ 4 h 116"/>
                  <a:gd name="T70" fmla="*/ 4 w 102"/>
                  <a:gd name="T71" fmla="*/ 4 h 116"/>
                  <a:gd name="T72" fmla="*/ 4 w 102"/>
                  <a:gd name="T73" fmla="*/ 3 h 116"/>
                  <a:gd name="T74" fmla="*/ 5 w 102"/>
                  <a:gd name="T75" fmla="*/ 3 h 116"/>
                  <a:gd name="T76" fmla="*/ 5 w 102"/>
                  <a:gd name="T77" fmla="*/ 3 h 116"/>
                  <a:gd name="T78" fmla="*/ 5 w 102"/>
                  <a:gd name="T79" fmla="*/ 3 h 116"/>
                  <a:gd name="T80" fmla="*/ 6 w 102"/>
                  <a:gd name="T81" fmla="*/ 3 h 116"/>
                  <a:gd name="T82" fmla="*/ 6 w 102"/>
                  <a:gd name="T83" fmla="*/ 2 h 116"/>
                  <a:gd name="T84" fmla="*/ 6 w 102"/>
                  <a:gd name="T85" fmla="*/ 2 h 116"/>
                  <a:gd name="T86" fmla="*/ 7 w 102"/>
                  <a:gd name="T87" fmla="*/ 2 h 116"/>
                  <a:gd name="T88" fmla="*/ 7 w 102"/>
                  <a:gd name="T89" fmla="*/ 2 h 116"/>
                  <a:gd name="T90" fmla="*/ 8 w 102"/>
                  <a:gd name="T91" fmla="*/ 1 h 116"/>
                  <a:gd name="T92" fmla="*/ 8 w 102"/>
                  <a:gd name="T93" fmla="*/ 1 h 116"/>
                  <a:gd name="T94" fmla="*/ 9 w 102"/>
                  <a:gd name="T95" fmla="*/ 0 h 116"/>
                  <a:gd name="T96" fmla="*/ 10 w 102"/>
                  <a:gd name="T97" fmla="*/ 5 h 116"/>
                  <a:gd name="T98" fmla="*/ 10 w 102"/>
                  <a:gd name="T99" fmla="*/ 5 h 11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02"/>
                  <a:gd name="T151" fmla="*/ 0 h 116"/>
                  <a:gd name="T152" fmla="*/ 102 w 102"/>
                  <a:gd name="T153" fmla="*/ 116 h 11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02" h="116">
                    <a:moveTo>
                      <a:pt x="102" y="50"/>
                    </a:moveTo>
                    <a:lnTo>
                      <a:pt x="100" y="51"/>
                    </a:lnTo>
                    <a:lnTo>
                      <a:pt x="97" y="58"/>
                    </a:lnTo>
                    <a:lnTo>
                      <a:pt x="93" y="62"/>
                    </a:lnTo>
                    <a:lnTo>
                      <a:pt x="89" y="65"/>
                    </a:lnTo>
                    <a:lnTo>
                      <a:pt x="85" y="70"/>
                    </a:lnTo>
                    <a:lnTo>
                      <a:pt x="80" y="77"/>
                    </a:lnTo>
                    <a:lnTo>
                      <a:pt x="77" y="78"/>
                    </a:lnTo>
                    <a:lnTo>
                      <a:pt x="74" y="82"/>
                    </a:lnTo>
                    <a:lnTo>
                      <a:pt x="70" y="84"/>
                    </a:lnTo>
                    <a:lnTo>
                      <a:pt x="68" y="87"/>
                    </a:lnTo>
                    <a:lnTo>
                      <a:pt x="63" y="89"/>
                    </a:lnTo>
                    <a:lnTo>
                      <a:pt x="59" y="92"/>
                    </a:lnTo>
                    <a:lnTo>
                      <a:pt x="55" y="94"/>
                    </a:lnTo>
                    <a:lnTo>
                      <a:pt x="51" y="98"/>
                    </a:lnTo>
                    <a:lnTo>
                      <a:pt x="45" y="99"/>
                    </a:lnTo>
                    <a:lnTo>
                      <a:pt x="40" y="102"/>
                    </a:lnTo>
                    <a:lnTo>
                      <a:pt x="35" y="104"/>
                    </a:lnTo>
                    <a:lnTo>
                      <a:pt x="31" y="107"/>
                    </a:lnTo>
                    <a:lnTo>
                      <a:pt x="25" y="109"/>
                    </a:lnTo>
                    <a:lnTo>
                      <a:pt x="20" y="111"/>
                    </a:lnTo>
                    <a:lnTo>
                      <a:pt x="14" y="113"/>
                    </a:lnTo>
                    <a:lnTo>
                      <a:pt x="9" y="116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2" y="56"/>
                    </a:lnTo>
                    <a:lnTo>
                      <a:pt x="5" y="55"/>
                    </a:lnTo>
                    <a:lnTo>
                      <a:pt x="10" y="54"/>
                    </a:lnTo>
                    <a:lnTo>
                      <a:pt x="14" y="51"/>
                    </a:lnTo>
                    <a:lnTo>
                      <a:pt x="20" y="49"/>
                    </a:lnTo>
                    <a:lnTo>
                      <a:pt x="22" y="46"/>
                    </a:lnTo>
                    <a:lnTo>
                      <a:pt x="26" y="45"/>
                    </a:lnTo>
                    <a:lnTo>
                      <a:pt x="29" y="44"/>
                    </a:lnTo>
                    <a:lnTo>
                      <a:pt x="34" y="43"/>
                    </a:lnTo>
                    <a:lnTo>
                      <a:pt x="36" y="40"/>
                    </a:lnTo>
                    <a:lnTo>
                      <a:pt x="40" y="39"/>
                    </a:lnTo>
                    <a:lnTo>
                      <a:pt x="44" y="36"/>
                    </a:lnTo>
                    <a:lnTo>
                      <a:pt x="48" y="35"/>
                    </a:lnTo>
                    <a:lnTo>
                      <a:pt x="51" y="33"/>
                    </a:lnTo>
                    <a:lnTo>
                      <a:pt x="55" y="30"/>
                    </a:lnTo>
                    <a:lnTo>
                      <a:pt x="59" y="27"/>
                    </a:lnTo>
                    <a:lnTo>
                      <a:pt x="63" y="25"/>
                    </a:lnTo>
                    <a:lnTo>
                      <a:pt x="65" y="21"/>
                    </a:lnTo>
                    <a:lnTo>
                      <a:pt x="69" y="19"/>
                    </a:lnTo>
                    <a:lnTo>
                      <a:pt x="74" y="16"/>
                    </a:lnTo>
                    <a:lnTo>
                      <a:pt x="77" y="14"/>
                    </a:lnTo>
                    <a:lnTo>
                      <a:pt x="83" y="6"/>
                    </a:lnTo>
                    <a:lnTo>
                      <a:pt x="90" y="0"/>
                    </a:lnTo>
                    <a:lnTo>
                      <a:pt x="102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Freeform 107"/>
              <p:cNvSpPr>
                <a:spLocks noChangeAspect="1"/>
              </p:cNvSpPr>
              <p:nvPr/>
            </p:nvSpPr>
            <p:spPr bwMode="auto">
              <a:xfrm>
                <a:off x="5285" y="4194"/>
                <a:ext cx="8" cy="11"/>
              </a:xfrm>
              <a:custGeom>
                <a:avLst/>
                <a:gdLst>
                  <a:gd name="T0" fmla="*/ 8 w 88"/>
                  <a:gd name="T1" fmla="*/ 0 h 121"/>
                  <a:gd name="T2" fmla="*/ 8 w 88"/>
                  <a:gd name="T3" fmla="*/ 0 h 121"/>
                  <a:gd name="T4" fmla="*/ 7 w 88"/>
                  <a:gd name="T5" fmla="*/ 1 h 121"/>
                  <a:gd name="T6" fmla="*/ 7 w 88"/>
                  <a:gd name="T7" fmla="*/ 1 h 121"/>
                  <a:gd name="T8" fmla="*/ 7 w 88"/>
                  <a:gd name="T9" fmla="*/ 1 h 121"/>
                  <a:gd name="T10" fmla="*/ 6 w 88"/>
                  <a:gd name="T11" fmla="*/ 2 h 121"/>
                  <a:gd name="T12" fmla="*/ 6 w 88"/>
                  <a:gd name="T13" fmla="*/ 2 h 121"/>
                  <a:gd name="T14" fmla="*/ 5 w 88"/>
                  <a:gd name="T15" fmla="*/ 2 h 121"/>
                  <a:gd name="T16" fmla="*/ 5 w 88"/>
                  <a:gd name="T17" fmla="*/ 3 h 121"/>
                  <a:gd name="T18" fmla="*/ 5 w 88"/>
                  <a:gd name="T19" fmla="*/ 3 h 121"/>
                  <a:gd name="T20" fmla="*/ 4 w 88"/>
                  <a:gd name="T21" fmla="*/ 3 h 121"/>
                  <a:gd name="T22" fmla="*/ 4 w 88"/>
                  <a:gd name="T23" fmla="*/ 3 h 121"/>
                  <a:gd name="T24" fmla="*/ 4 w 88"/>
                  <a:gd name="T25" fmla="*/ 3 h 121"/>
                  <a:gd name="T26" fmla="*/ 3 w 88"/>
                  <a:gd name="T27" fmla="*/ 4 h 121"/>
                  <a:gd name="T28" fmla="*/ 3 w 88"/>
                  <a:gd name="T29" fmla="*/ 4 h 121"/>
                  <a:gd name="T30" fmla="*/ 3 w 88"/>
                  <a:gd name="T31" fmla="*/ 4 h 121"/>
                  <a:gd name="T32" fmla="*/ 2 w 88"/>
                  <a:gd name="T33" fmla="*/ 4 h 121"/>
                  <a:gd name="T34" fmla="*/ 2 w 88"/>
                  <a:gd name="T35" fmla="*/ 4 h 121"/>
                  <a:gd name="T36" fmla="*/ 2 w 88"/>
                  <a:gd name="T37" fmla="*/ 5 h 121"/>
                  <a:gd name="T38" fmla="*/ 1 w 88"/>
                  <a:gd name="T39" fmla="*/ 5 h 121"/>
                  <a:gd name="T40" fmla="*/ 1 w 88"/>
                  <a:gd name="T41" fmla="*/ 5 h 121"/>
                  <a:gd name="T42" fmla="*/ 0 w 88"/>
                  <a:gd name="T43" fmla="*/ 5 h 121"/>
                  <a:gd name="T44" fmla="*/ 0 w 88"/>
                  <a:gd name="T45" fmla="*/ 5 h 121"/>
                  <a:gd name="T46" fmla="*/ 0 w 88"/>
                  <a:gd name="T47" fmla="*/ 11 h 121"/>
                  <a:gd name="T48" fmla="*/ 0 w 88"/>
                  <a:gd name="T49" fmla="*/ 11 h 121"/>
                  <a:gd name="T50" fmla="*/ 1 w 88"/>
                  <a:gd name="T51" fmla="*/ 11 h 121"/>
                  <a:gd name="T52" fmla="*/ 1 w 88"/>
                  <a:gd name="T53" fmla="*/ 10 h 121"/>
                  <a:gd name="T54" fmla="*/ 1 w 88"/>
                  <a:gd name="T55" fmla="*/ 10 h 121"/>
                  <a:gd name="T56" fmla="*/ 2 w 88"/>
                  <a:gd name="T57" fmla="*/ 10 h 121"/>
                  <a:gd name="T58" fmla="*/ 2 w 88"/>
                  <a:gd name="T59" fmla="*/ 10 h 121"/>
                  <a:gd name="T60" fmla="*/ 2 w 88"/>
                  <a:gd name="T61" fmla="*/ 9 h 121"/>
                  <a:gd name="T62" fmla="*/ 3 w 88"/>
                  <a:gd name="T63" fmla="*/ 9 h 121"/>
                  <a:gd name="T64" fmla="*/ 3 w 88"/>
                  <a:gd name="T65" fmla="*/ 9 h 121"/>
                  <a:gd name="T66" fmla="*/ 4 w 88"/>
                  <a:gd name="T67" fmla="*/ 9 h 121"/>
                  <a:gd name="T68" fmla="*/ 4 w 88"/>
                  <a:gd name="T69" fmla="*/ 8 h 121"/>
                  <a:gd name="T70" fmla="*/ 4 w 88"/>
                  <a:gd name="T71" fmla="*/ 8 h 121"/>
                  <a:gd name="T72" fmla="*/ 5 w 88"/>
                  <a:gd name="T73" fmla="*/ 7 h 121"/>
                  <a:gd name="T74" fmla="*/ 5 w 88"/>
                  <a:gd name="T75" fmla="*/ 7 h 121"/>
                  <a:gd name="T76" fmla="*/ 6 w 88"/>
                  <a:gd name="T77" fmla="*/ 7 h 121"/>
                  <a:gd name="T78" fmla="*/ 6 w 88"/>
                  <a:gd name="T79" fmla="*/ 6 h 121"/>
                  <a:gd name="T80" fmla="*/ 6 w 88"/>
                  <a:gd name="T81" fmla="*/ 6 h 121"/>
                  <a:gd name="T82" fmla="*/ 6 w 88"/>
                  <a:gd name="T83" fmla="*/ 5 h 121"/>
                  <a:gd name="T84" fmla="*/ 7 w 88"/>
                  <a:gd name="T85" fmla="*/ 4 h 121"/>
                  <a:gd name="T86" fmla="*/ 7 w 88"/>
                  <a:gd name="T87" fmla="*/ 4 h 121"/>
                  <a:gd name="T88" fmla="*/ 7 w 88"/>
                  <a:gd name="T89" fmla="*/ 3 h 121"/>
                  <a:gd name="T90" fmla="*/ 7 w 88"/>
                  <a:gd name="T91" fmla="*/ 3 h 121"/>
                  <a:gd name="T92" fmla="*/ 7 w 88"/>
                  <a:gd name="T93" fmla="*/ 2 h 121"/>
                  <a:gd name="T94" fmla="*/ 8 w 88"/>
                  <a:gd name="T95" fmla="*/ 2 h 121"/>
                  <a:gd name="T96" fmla="*/ 8 w 88"/>
                  <a:gd name="T97" fmla="*/ 1 h 121"/>
                  <a:gd name="T98" fmla="*/ 8 w 88"/>
                  <a:gd name="T99" fmla="*/ 1 h 121"/>
                  <a:gd name="T100" fmla="*/ 8 w 88"/>
                  <a:gd name="T101" fmla="*/ 0 h 121"/>
                  <a:gd name="T102" fmla="*/ 8 w 88"/>
                  <a:gd name="T103" fmla="*/ 0 h 121"/>
                  <a:gd name="T104" fmla="*/ 8 w 88"/>
                  <a:gd name="T105" fmla="*/ 0 h 12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8"/>
                  <a:gd name="T160" fmla="*/ 0 h 121"/>
                  <a:gd name="T161" fmla="*/ 88 w 88"/>
                  <a:gd name="T162" fmla="*/ 121 h 12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8" h="121">
                    <a:moveTo>
                      <a:pt x="88" y="0"/>
                    </a:moveTo>
                    <a:lnTo>
                      <a:pt x="86" y="2"/>
                    </a:lnTo>
                    <a:lnTo>
                      <a:pt x="80" y="7"/>
                    </a:lnTo>
                    <a:lnTo>
                      <a:pt x="77" y="10"/>
                    </a:lnTo>
                    <a:lnTo>
                      <a:pt x="73" y="14"/>
                    </a:lnTo>
                    <a:lnTo>
                      <a:pt x="68" y="18"/>
                    </a:lnTo>
                    <a:lnTo>
                      <a:pt x="63" y="23"/>
                    </a:lnTo>
                    <a:lnTo>
                      <a:pt x="59" y="26"/>
                    </a:lnTo>
                    <a:lnTo>
                      <a:pt x="57" y="28"/>
                    </a:lnTo>
                    <a:lnTo>
                      <a:pt x="53" y="31"/>
                    </a:lnTo>
                    <a:lnTo>
                      <a:pt x="49" y="33"/>
                    </a:lnTo>
                    <a:lnTo>
                      <a:pt x="45" y="34"/>
                    </a:lnTo>
                    <a:lnTo>
                      <a:pt x="43" y="37"/>
                    </a:lnTo>
                    <a:lnTo>
                      <a:pt x="38" y="39"/>
                    </a:lnTo>
                    <a:lnTo>
                      <a:pt x="35" y="42"/>
                    </a:lnTo>
                    <a:lnTo>
                      <a:pt x="31" y="44"/>
                    </a:lnTo>
                    <a:lnTo>
                      <a:pt x="26" y="47"/>
                    </a:lnTo>
                    <a:lnTo>
                      <a:pt x="23" y="48"/>
                    </a:lnTo>
                    <a:lnTo>
                      <a:pt x="19" y="51"/>
                    </a:lnTo>
                    <a:lnTo>
                      <a:pt x="14" y="52"/>
                    </a:lnTo>
                    <a:lnTo>
                      <a:pt x="9" y="55"/>
                    </a:lnTo>
                    <a:lnTo>
                      <a:pt x="5" y="56"/>
                    </a:lnTo>
                    <a:lnTo>
                      <a:pt x="1" y="58"/>
                    </a:lnTo>
                    <a:lnTo>
                      <a:pt x="0" y="121"/>
                    </a:lnTo>
                    <a:lnTo>
                      <a:pt x="1" y="120"/>
                    </a:lnTo>
                    <a:lnTo>
                      <a:pt x="6" y="118"/>
                    </a:lnTo>
                    <a:lnTo>
                      <a:pt x="9" y="114"/>
                    </a:lnTo>
                    <a:lnTo>
                      <a:pt x="14" y="112"/>
                    </a:lnTo>
                    <a:lnTo>
                      <a:pt x="17" y="110"/>
                    </a:lnTo>
                    <a:lnTo>
                      <a:pt x="23" y="107"/>
                    </a:lnTo>
                    <a:lnTo>
                      <a:pt x="25" y="104"/>
                    </a:lnTo>
                    <a:lnTo>
                      <a:pt x="31" y="100"/>
                    </a:lnTo>
                    <a:lnTo>
                      <a:pt x="36" y="96"/>
                    </a:lnTo>
                    <a:lnTo>
                      <a:pt x="41" y="94"/>
                    </a:lnTo>
                    <a:lnTo>
                      <a:pt x="45" y="89"/>
                    </a:lnTo>
                    <a:lnTo>
                      <a:pt x="49" y="85"/>
                    </a:lnTo>
                    <a:lnTo>
                      <a:pt x="54" y="81"/>
                    </a:lnTo>
                    <a:lnTo>
                      <a:pt x="58" y="77"/>
                    </a:lnTo>
                    <a:lnTo>
                      <a:pt x="62" y="72"/>
                    </a:lnTo>
                    <a:lnTo>
                      <a:pt x="64" y="67"/>
                    </a:lnTo>
                    <a:lnTo>
                      <a:pt x="68" y="61"/>
                    </a:lnTo>
                    <a:lnTo>
                      <a:pt x="70" y="55"/>
                    </a:lnTo>
                    <a:lnTo>
                      <a:pt x="73" y="48"/>
                    </a:lnTo>
                    <a:lnTo>
                      <a:pt x="75" y="42"/>
                    </a:lnTo>
                    <a:lnTo>
                      <a:pt x="78" y="36"/>
                    </a:lnTo>
                    <a:lnTo>
                      <a:pt x="80" y="29"/>
                    </a:lnTo>
                    <a:lnTo>
                      <a:pt x="82" y="23"/>
                    </a:lnTo>
                    <a:lnTo>
                      <a:pt x="83" y="18"/>
                    </a:lnTo>
                    <a:lnTo>
                      <a:pt x="84" y="12"/>
                    </a:lnTo>
                    <a:lnTo>
                      <a:pt x="86" y="8"/>
                    </a:lnTo>
                    <a:lnTo>
                      <a:pt x="87" y="4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Freeform 108"/>
              <p:cNvSpPr>
                <a:spLocks noChangeAspect="1"/>
              </p:cNvSpPr>
              <p:nvPr/>
            </p:nvSpPr>
            <p:spPr bwMode="auto">
              <a:xfrm>
                <a:off x="5201" y="4134"/>
                <a:ext cx="13" cy="3"/>
              </a:xfrm>
              <a:custGeom>
                <a:avLst/>
                <a:gdLst>
                  <a:gd name="T0" fmla="*/ 0 w 142"/>
                  <a:gd name="T1" fmla="*/ 2 h 35"/>
                  <a:gd name="T2" fmla="*/ 0 w 142"/>
                  <a:gd name="T3" fmla="*/ 2 h 35"/>
                  <a:gd name="T4" fmla="*/ 0 w 142"/>
                  <a:gd name="T5" fmla="*/ 2 h 35"/>
                  <a:gd name="T6" fmla="*/ 1 w 142"/>
                  <a:gd name="T7" fmla="*/ 1 h 35"/>
                  <a:gd name="T8" fmla="*/ 1 w 142"/>
                  <a:gd name="T9" fmla="*/ 1 h 35"/>
                  <a:gd name="T10" fmla="*/ 1 w 142"/>
                  <a:gd name="T11" fmla="*/ 1 h 35"/>
                  <a:gd name="T12" fmla="*/ 2 w 142"/>
                  <a:gd name="T13" fmla="*/ 1 h 35"/>
                  <a:gd name="T14" fmla="*/ 2 w 142"/>
                  <a:gd name="T15" fmla="*/ 1 h 35"/>
                  <a:gd name="T16" fmla="*/ 3 w 142"/>
                  <a:gd name="T17" fmla="*/ 1 h 35"/>
                  <a:gd name="T18" fmla="*/ 3 w 142"/>
                  <a:gd name="T19" fmla="*/ 1 h 35"/>
                  <a:gd name="T20" fmla="*/ 3 w 142"/>
                  <a:gd name="T21" fmla="*/ 1 h 35"/>
                  <a:gd name="T22" fmla="*/ 4 w 142"/>
                  <a:gd name="T23" fmla="*/ 1 h 35"/>
                  <a:gd name="T24" fmla="*/ 4 w 142"/>
                  <a:gd name="T25" fmla="*/ 1 h 35"/>
                  <a:gd name="T26" fmla="*/ 4 w 142"/>
                  <a:gd name="T27" fmla="*/ 0 h 35"/>
                  <a:gd name="T28" fmla="*/ 5 w 142"/>
                  <a:gd name="T29" fmla="*/ 0 h 35"/>
                  <a:gd name="T30" fmla="*/ 5 w 142"/>
                  <a:gd name="T31" fmla="*/ 0 h 35"/>
                  <a:gd name="T32" fmla="*/ 5 w 142"/>
                  <a:gd name="T33" fmla="*/ 0 h 35"/>
                  <a:gd name="T34" fmla="*/ 6 w 142"/>
                  <a:gd name="T35" fmla="*/ 0 h 35"/>
                  <a:gd name="T36" fmla="*/ 6 w 142"/>
                  <a:gd name="T37" fmla="*/ 0 h 35"/>
                  <a:gd name="T38" fmla="*/ 6 w 142"/>
                  <a:gd name="T39" fmla="*/ 0 h 35"/>
                  <a:gd name="T40" fmla="*/ 7 w 142"/>
                  <a:gd name="T41" fmla="*/ 0 h 35"/>
                  <a:gd name="T42" fmla="*/ 13 w 142"/>
                  <a:gd name="T43" fmla="*/ 1 h 35"/>
                  <a:gd name="T44" fmla="*/ 13 w 142"/>
                  <a:gd name="T45" fmla="*/ 1 h 35"/>
                  <a:gd name="T46" fmla="*/ 12 w 142"/>
                  <a:gd name="T47" fmla="*/ 1 h 35"/>
                  <a:gd name="T48" fmla="*/ 12 w 142"/>
                  <a:gd name="T49" fmla="*/ 1 h 35"/>
                  <a:gd name="T50" fmla="*/ 12 w 142"/>
                  <a:gd name="T51" fmla="*/ 1 h 35"/>
                  <a:gd name="T52" fmla="*/ 12 w 142"/>
                  <a:gd name="T53" fmla="*/ 1 h 35"/>
                  <a:gd name="T54" fmla="*/ 11 w 142"/>
                  <a:gd name="T55" fmla="*/ 1 h 35"/>
                  <a:gd name="T56" fmla="*/ 11 w 142"/>
                  <a:gd name="T57" fmla="*/ 1 h 35"/>
                  <a:gd name="T58" fmla="*/ 10 w 142"/>
                  <a:gd name="T59" fmla="*/ 1 h 35"/>
                  <a:gd name="T60" fmla="*/ 10 w 142"/>
                  <a:gd name="T61" fmla="*/ 2 h 35"/>
                  <a:gd name="T62" fmla="*/ 9 w 142"/>
                  <a:gd name="T63" fmla="*/ 2 h 35"/>
                  <a:gd name="T64" fmla="*/ 9 w 142"/>
                  <a:gd name="T65" fmla="*/ 2 h 35"/>
                  <a:gd name="T66" fmla="*/ 8 w 142"/>
                  <a:gd name="T67" fmla="*/ 2 h 35"/>
                  <a:gd name="T68" fmla="*/ 8 w 142"/>
                  <a:gd name="T69" fmla="*/ 3 h 35"/>
                  <a:gd name="T70" fmla="*/ 7 w 142"/>
                  <a:gd name="T71" fmla="*/ 3 h 35"/>
                  <a:gd name="T72" fmla="*/ 0 w 142"/>
                  <a:gd name="T73" fmla="*/ 2 h 35"/>
                  <a:gd name="T74" fmla="*/ 0 w 142"/>
                  <a:gd name="T75" fmla="*/ 2 h 3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2"/>
                  <a:gd name="T115" fmla="*/ 0 h 35"/>
                  <a:gd name="T116" fmla="*/ 142 w 142"/>
                  <a:gd name="T117" fmla="*/ 35 h 3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2" h="35">
                    <a:moveTo>
                      <a:pt x="0" y="21"/>
                    </a:moveTo>
                    <a:lnTo>
                      <a:pt x="0" y="19"/>
                    </a:lnTo>
                    <a:lnTo>
                      <a:pt x="5" y="19"/>
                    </a:lnTo>
                    <a:lnTo>
                      <a:pt x="6" y="16"/>
                    </a:lnTo>
                    <a:lnTo>
                      <a:pt x="10" y="15"/>
                    </a:lnTo>
                    <a:lnTo>
                      <a:pt x="14" y="14"/>
                    </a:lnTo>
                    <a:lnTo>
                      <a:pt x="20" y="12"/>
                    </a:lnTo>
                    <a:lnTo>
                      <a:pt x="25" y="11"/>
                    </a:lnTo>
                    <a:lnTo>
                      <a:pt x="31" y="9"/>
                    </a:lnTo>
                    <a:lnTo>
                      <a:pt x="33" y="7"/>
                    </a:lnTo>
                    <a:lnTo>
                      <a:pt x="36" y="7"/>
                    </a:lnTo>
                    <a:lnTo>
                      <a:pt x="40" y="6"/>
                    </a:lnTo>
                    <a:lnTo>
                      <a:pt x="44" y="6"/>
                    </a:lnTo>
                    <a:lnTo>
                      <a:pt x="47" y="5"/>
                    </a:lnTo>
                    <a:lnTo>
                      <a:pt x="50" y="4"/>
                    </a:lnTo>
                    <a:lnTo>
                      <a:pt x="55" y="2"/>
                    </a:lnTo>
                    <a:lnTo>
                      <a:pt x="59" y="2"/>
                    </a:lnTo>
                    <a:lnTo>
                      <a:pt x="63" y="1"/>
                    </a:lnTo>
                    <a:lnTo>
                      <a:pt x="67" y="1"/>
                    </a:lnTo>
                    <a:lnTo>
                      <a:pt x="70" y="0"/>
                    </a:lnTo>
                    <a:lnTo>
                      <a:pt x="75" y="0"/>
                    </a:lnTo>
                    <a:lnTo>
                      <a:pt x="142" y="9"/>
                    </a:lnTo>
                    <a:lnTo>
                      <a:pt x="140" y="9"/>
                    </a:lnTo>
                    <a:lnTo>
                      <a:pt x="136" y="10"/>
                    </a:lnTo>
                    <a:lnTo>
                      <a:pt x="133" y="10"/>
                    </a:lnTo>
                    <a:lnTo>
                      <a:pt x="131" y="11"/>
                    </a:lnTo>
                    <a:lnTo>
                      <a:pt x="127" y="12"/>
                    </a:lnTo>
                    <a:lnTo>
                      <a:pt x="123" y="14"/>
                    </a:lnTo>
                    <a:lnTo>
                      <a:pt x="118" y="16"/>
                    </a:lnTo>
                    <a:lnTo>
                      <a:pt x="113" y="17"/>
                    </a:lnTo>
                    <a:lnTo>
                      <a:pt x="108" y="19"/>
                    </a:lnTo>
                    <a:lnTo>
                      <a:pt x="103" y="22"/>
                    </a:lnTo>
                    <a:lnTo>
                      <a:pt x="97" y="24"/>
                    </a:lnTo>
                    <a:lnTo>
                      <a:pt x="91" y="27"/>
                    </a:lnTo>
                    <a:lnTo>
                      <a:pt x="84" y="30"/>
                    </a:lnTo>
                    <a:lnTo>
                      <a:pt x="78" y="3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Freeform 109"/>
              <p:cNvSpPr>
                <a:spLocks noChangeAspect="1"/>
              </p:cNvSpPr>
              <p:nvPr/>
            </p:nvSpPr>
            <p:spPr bwMode="auto">
              <a:xfrm>
                <a:off x="5172" y="4161"/>
                <a:ext cx="6" cy="9"/>
              </a:xfrm>
              <a:custGeom>
                <a:avLst/>
                <a:gdLst>
                  <a:gd name="T0" fmla="*/ 1 w 63"/>
                  <a:gd name="T1" fmla="*/ 0 h 99"/>
                  <a:gd name="T2" fmla="*/ 1 w 63"/>
                  <a:gd name="T3" fmla="*/ 0 h 99"/>
                  <a:gd name="T4" fmla="*/ 1 w 63"/>
                  <a:gd name="T5" fmla="*/ 0 h 99"/>
                  <a:gd name="T6" fmla="*/ 1 w 63"/>
                  <a:gd name="T7" fmla="*/ 1 h 99"/>
                  <a:gd name="T8" fmla="*/ 1 w 63"/>
                  <a:gd name="T9" fmla="*/ 1 h 99"/>
                  <a:gd name="T10" fmla="*/ 1 w 63"/>
                  <a:gd name="T11" fmla="*/ 2 h 99"/>
                  <a:gd name="T12" fmla="*/ 1 w 63"/>
                  <a:gd name="T13" fmla="*/ 2 h 99"/>
                  <a:gd name="T14" fmla="*/ 1 w 63"/>
                  <a:gd name="T15" fmla="*/ 3 h 99"/>
                  <a:gd name="T16" fmla="*/ 1 w 63"/>
                  <a:gd name="T17" fmla="*/ 3 h 99"/>
                  <a:gd name="T18" fmla="*/ 0 w 63"/>
                  <a:gd name="T19" fmla="*/ 4 h 99"/>
                  <a:gd name="T20" fmla="*/ 0 w 63"/>
                  <a:gd name="T21" fmla="*/ 4 h 99"/>
                  <a:gd name="T22" fmla="*/ 0 w 63"/>
                  <a:gd name="T23" fmla="*/ 5 h 99"/>
                  <a:gd name="T24" fmla="*/ 0 w 63"/>
                  <a:gd name="T25" fmla="*/ 5 h 99"/>
                  <a:gd name="T26" fmla="*/ 0 w 63"/>
                  <a:gd name="T27" fmla="*/ 5 h 99"/>
                  <a:gd name="T28" fmla="*/ 0 w 63"/>
                  <a:gd name="T29" fmla="*/ 5 h 99"/>
                  <a:gd name="T30" fmla="*/ 0 w 63"/>
                  <a:gd name="T31" fmla="*/ 6 h 99"/>
                  <a:gd name="T32" fmla="*/ 0 w 63"/>
                  <a:gd name="T33" fmla="*/ 6 h 99"/>
                  <a:gd name="T34" fmla="*/ 0 w 63"/>
                  <a:gd name="T35" fmla="*/ 7 h 99"/>
                  <a:gd name="T36" fmla="*/ 0 w 63"/>
                  <a:gd name="T37" fmla="*/ 7 h 99"/>
                  <a:gd name="T38" fmla="*/ 0 w 63"/>
                  <a:gd name="T39" fmla="*/ 8 h 99"/>
                  <a:gd name="T40" fmla="*/ 5 w 63"/>
                  <a:gd name="T41" fmla="*/ 9 h 99"/>
                  <a:gd name="T42" fmla="*/ 5 w 63"/>
                  <a:gd name="T43" fmla="*/ 9 h 99"/>
                  <a:gd name="T44" fmla="*/ 5 w 63"/>
                  <a:gd name="T45" fmla="*/ 9 h 99"/>
                  <a:gd name="T46" fmla="*/ 5 w 63"/>
                  <a:gd name="T47" fmla="*/ 9 h 99"/>
                  <a:gd name="T48" fmla="*/ 5 w 63"/>
                  <a:gd name="T49" fmla="*/ 8 h 99"/>
                  <a:gd name="T50" fmla="*/ 5 w 63"/>
                  <a:gd name="T51" fmla="*/ 8 h 99"/>
                  <a:gd name="T52" fmla="*/ 5 w 63"/>
                  <a:gd name="T53" fmla="*/ 7 h 99"/>
                  <a:gd name="T54" fmla="*/ 6 w 63"/>
                  <a:gd name="T55" fmla="*/ 7 h 99"/>
                  <a:gd name="T56" fmla="*/ 6 w 63"/>
                  <a:gd name="T57" fmla="*/ 7 h 99"/>
                  <a:gd name="T58" fmla="*/ 6 w 63"/>
                  <a:gd name="T59" fmla="*/ 6 h 99"/>
                  <a:gd name="T60" fmla="*/ 6 w 63"/>
                  <a:gd name="T61" fmla="*/ 6 h 99"/>
                  <a:gd name="T62" fmla="*/ 6 w 63"/>
                  <a:gd name="T63" fmla="*/ 5 h 99"/>
                  <a:gd name="T64" fmla="*/ 6 w 63"/>
                  <a:gd name="T65" fmla="*/ 5 h 99"/>
                  <a:gd name="T66" fmla="*/ 6 w 63"/>
                  <a:gd name="T67" fmla="*/ 5 h 99"/>
                  <a:gd name="T68" fmla="*/ 6 w 63"/>
                  <a:gd name="T69" fmla="*/ 5 h 99"/>
                  <a:gd name="T70" fmla="*/ 6 w 63"/>
                  <a:gd name="T71" fmla="*/ 4 h 99"/>
                  <a:gd name="T72" fmla="*/ 6 w 63"/>
                  <a:gd name="T73" fmla="*/ 4 h 99"/>
                  <a:gd name="T74" fmla="*/ 6 w 63"/>
                  <a:gd name="T75" fmla="*/ 4 h 99"/>
                  <a:gd name="T76" fmla="*/ 6 w 63"/>
                  <a:gd name="T77" fmla="*/ 3 h 99"/>
                  <a:gd name="T78" fmla="*/ 6 w 63"/>
                  <a:gd name="T79" fmla="*/ 3 h 99"/>
                  <a:gd name="T80" fmla="*/ 6 w 63"/>
                  <a:gd name="T81" fmla="*/ 2 h 99"/>
                  <a:gd name="T82" fmla="*/ 6 w 63"/>
                  <a:gd name="T83" fmla="*/ 2 h 99"/>
                  <a:gd name="T84" fmla="*/ 6 w 63"/>
                  <a:gd name="T85" fmla="*/ 2 h 99"/>
                  <a:gd name="T86" fmla="*/ 6 w 63"/>
                  <a:gd name="T87" fmla="*/ 1 h 99"/>
                  <a:gd name="T88" fmla="*/ 6 w 63"/>
                  <a:gd name="T89" fmla="*/ 1 h 99"/>
                  <a:gd name="T90" fmla="*/ 1 w 63"/>
                  <a:gd name="T91" fmla="*/ 0 h 99"/>
                  <a:gd name="T92" fmla="*/ 1 w 63"/>
                  <a:gd name="T93" fmla="*/ 0 h 9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3"/>
                  <a:gd name="T142" fmla="*/ 0 h 99"/>
                  <a:gd name="T143" fmla="*/ 63 w 63"/>
                  <a:gd name="T144" fmla="*/ 99 h 9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3" h="99">
                    <a:moveTo>
                      <a:pt x="6" y="0"/>
                    </a:moveTo>
                    <a:lnTo>
                      <a:pt x="6" y="2"/>
                    </a:lnTo>
                    <a:lnTo>
                      <a:pt x="6" y="5"/>
                    </a:lnTo>
                    <a:lnTo>
                      <a:pt x="6" y="9"/>
                    </a:lnTo>
                    <a:lnTo>
                      <a:pt x="6" y="12"/>
                    </a:lnTo>
                    <a:lnTo>
                      <a:pt x="6" y="17"/>
                    </a:lnTo>
                    <a:lnTo>
                      <a:pt x="6" y="24"/>
                    </a:lnTo>
                    <a:lnTo>
                      <a:pt x="6" y="30"/>
                    </a:lnTo>
                    <a:lnTo>
                      <a:pt x="6" y="36"/>
                    </a:lnTo>
                    <a:lnTo>
                      <a:pt x="5" y="43"/>
                    </a:lnTo>
                    <a:lnTo>
                      <a:pt x="5" y="46"/>
                    </a:lnTo>
                    <a:lnTo>
                      <a:pt x="5" y="50"/>
                    </a:lnTo>
                    <a:lnTo>
                      <a:pt x="4" y="54"/>
                    </a:lnTo>
                    <a:lnTo>
                      <a:pt x="4" y="58"/>
                    </a:lnTo>
                    <a:lnTo>
                      <a:pt x="4" y="60"/>
                    </a:lnTo>
                    <a:lnTo>
                      <a:pt x="2" y="64"/>
                    </a:lnTo>
                    <a:lnTo>
                      <a:pt x="2" y="68"/>
                    </a:lnTo>
                    <a:lnTo>
                      <a:pt x="2" y="72"/>
                    </a:lnTo>
                    <a:lnTo>
                      <a:pt x="1" y="78"/>
                    </a:lnTo>
                    <a:lnTo>
                      <a:pt x="0" y="85"/>
                    </a:lnTo>
                    <a:lnTo>
                      <a:pt x="53" y="99"/>
                    </a:lnTo>
                    <a:lnTo>
                      <a:pt x="53" y="98"/>
                    </a:lnTo>
                    <a:lnTo>
                      <a:pt x="53" y="97"/>
                    </a:lnTo>
                    <a:lnTo>
                      <a:pt x="53" y="94"/>
                    </a:lnTo>
                    <a:lnTo>
                      <a:pt x="54" y="91"/>
                    </a:lnTo>
                    <a:lnTo>
                      <a:pt x="54" y="87"/>
                    </a:lnTo>
                    <a:lnTo>
                      <a:pt x="55" y="82"/>
                    </a:lnTo>
                    <a:lnTo>
                      <a:pt x="58" y="77"/>
                    </a:lnTo>
                    <a:lnTo>
                      <a:pt x="59" y="72"/>
                    </a:lnTo>
                    <a:lnTo>
                      <a:pt x="59" y="68"/>
                    </a:lnTo>
                    <a:lnTo>
                      <a:pt x="59" y="64"/>
                    </a:lnTo>
                    <a:lnTo>
                      <a:pt x="60" y="60"/>
                    </a:lnTo>
                    <a:lnTo>
                      <a:pt x="60" y="58"/>
                    </a:lnTo>
                    <a:lnTo>
                      <a:pt x="60" y="54"/>
                    </a:lnTo>
                    <a:lnTo>
                      <a:pt x="62" y="50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3" y="39"/>
                    </a:lnTo>
                    <a:lnTo>
                      <a:pt x="63" y="35"/>
                    </a:lnTo>
                    <a:lnTo>
                      <a:pt x="63" y="30"/>
                    </a:lnTo>
                    <a:lnTo>
                      <a:pt x="63" y="26"/>
                    </a:lnTo>
                    <a:lnTo>
                      <a:pt x="63" y="22"/>
                    </a:lnTo>
                    <a:lnTo>
                      <a:pt x="63" y="19"/>
                    </a:lnTo>
                    <a:lnTo>
                      <a:pt x="63" y="15"/>
                    </a:lnTo>
                    <a:lnTo>
                      <a:pt x="63" y="1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Freeform 110"/>
              <p:cNvSpPr>
                <a:spLocks noChangeAspect="1"/>
              </p:cNvSpPr>
              <p:nvPr/>
            </p:nvSpPr>
            <p:spPr bwMode="auto">
              <a:xfrm>
                <a:off x="5182" y="4163"/>
                <a:ext cx="6" cy="11"/>
              </a:xfrm>
              <a:custGeom>
                <a:avLst/>
                <a:gdLst>
                  <a:gd name="T0" fmla="*/ 1 w 64"/>
                  <a:gd name="T1" fmla="*/ 0 h 115"/>
                  <a:gd name="T2" fmla="*/ 1 w 64"/>
                  <a:gd name="T3" fmla="*/ 0 h 115"/>
                  <a:gd name="T4" fmla="*/ 1 w 64"/>
                  <a:gd name="T5" fmla="*/ 0 h 115"/>
                  <a:gd name="T6" fmla="*/ 1 w 64"/>
                  <a:gd name="T7" fmla="*/ 0 h 115"/>
                  <a:gd name="T8" fmla="*/ 1 w 64"/>
                  <a:gd name="T9" fmla="*/ 1 h 115"/>
                  <a:gd name="T10" fmla="*/ 1 w 64"/>
                  <a:gd name="T11" fmla="*/ 1 h 115"/>
                  <a:gd name="T12" fmla="*/ 1 w 64"/>
                  <a:gd name="T13" fmla="*/ 2 h 115"/>
                  <a:gd name="T14" fmla="*/ 1 w 64"/>
                  <a:gd name="T15" fmla="*/ 2 h 115"/>
                  <a:gd name="T16" fmla="*/ 1 w 64"/>
                  <a:gd name="T17" fmla="*/ 2 h 115"/>
                  <a:gd name="T18" fmla="*/ 1 w 64"/>
                  <a:gd name="T19" fmla="*/ 3 h 115"/>
                  <a:gd name="T20" fmla="*/ 1 w 64"/>
                  <a:gd name="T21" fmla="*/ 3 h 115"/>
                  <a:gd name="T22" fmla="*/ 1 w 64"/>
                  <a:gd name="T23" fmla="*/ 4 h 115"/>
                  <a:gd name="T24" fmla="*/ 1 w 64"/>
                  <a:gd name="T25" fmla="*/ 4 h 115"/>
                  <a:gd name="T26" fmla="*/ 1 w 64"/>
                  <a:gd name="T27" fmla="*/ 4 h 115"/>
                  <a:gd name="T28" fmla="*/ 1 w 64"/>
                  <a:gd name="T29" fmla="*/ 5 h 115"/>
                  <a:gd name="T30" fmla="*/ 1 w 64"/>
                  <a:gd name="T31" fmla="*/ 5 h 115"/>
                  <a:gd name="T32" fmla="*/ 1 w 64"/>
                  <a:gd name="T33" fmla="*/ 5 h 115"/>
                  <a:gd name="T34" fmla="*/ 1 w 64"/>
                  <a:gd name="T35" fmla="*/ 6 h 115"/>
                  <a:gd name="T36" fmla="*/ 1 w 64"/>
                  <a:gd name="T37" fmla="*/ 6 h 115"/>
                  <a:gd name="T38" fmla="*/ 0 w 64"/>
                  <a:gd name="T39" fmla="*/ 7 h 115"/>
                  <a:gd name="T40" fmla="*/ 0 w 64"/>
                  <a:gd name="T41" fmla="*/ 7 h 115"/>
                  <a:gd name="T42" fmla="*/ 0 w 64"/>
                  <a:gd name="T43" fmla="*/ 7 h 115"/>
                  <a:gd name="T44" fmla="*/ 0 w 64"/>
                  <a:gd name="T45" fmla="*/ 8 h 115"/>
                  <a:gd name="T46" fmla="*/ 0 w 64"/>
                  <a:gd name="T47" fmla="*/ 8 h 115"/>
                  <a:gd name="T48" fmla="*/ 0 w 64"/>
                  <a:gd name="T49" fmla="*/ 9 h 115"/>
                  <a:gd name="T50" fmla="*/ 5 w 64"/>
                  <a:gd name="T51" fmla="*/ 11 h 115"/>
                  <a:gd name="T52" fmla="*/ 5 w 64"/>
                  <a:gd name="T53" fmla="*/ 11 h 115"/>
                  <a:gd name="T54" fmla="*/ 5 w 64"/>
                  <a:gd name="T55" fmla="*/ 11 h 115"/>
                  <a:gd name="T56" fmla="*/ 5 w 64"/>
                  <a:gd name="T57" fmla="*/ 10 h 115"/>
                  <a:gd name="T58" fmla="*/ 5 w 64"/>
                  <a:gd name="T59" fmla="*/ 10 h 115"/>
                  <a:gd name="T60" fmla="*/ 5 w 64"/>
                  <a:gd name="T61" fmla="*/ 9 h 115"/>
                  <a:gd name="T62" fmla="*/ 5 w 64"/>
                  <a:gd name="T63" fmla="*/ 9 h 115"/>
                  <a:gd name="T64" fmla="*/ 5 w 64"/>
                  <a:gd name="T65" fmla="*/ 8 h 115"/>
                  <a:gd name="T66" fmla="*/ 6 w 64"/>
                  <a:gd name="T67" fmla="*/ 8 h 115"/>
                  <a:gd name="T68" fmla="*/ 6 w 64"/>
                  <a:gd name="T69" fmla="*/ 7 h 115"/>
                  <a:gd name="T70" fmla="*/ 6 w 64"/>
                  <a:gd name="T71" fmla="*/ 7 h 115"/>
                  <a:gd name="T72" fmla="*/ 6 w 64"/>
                  <a:gd name="T73" fmla="*/ 7 h 115"/>
                  <a:gd name="T74" fmla="*/ 6 w 64"/>
                  <a:gd name="T75" fmla="*/ 6 h 115"/>
                  <a:gd name="T76" fmla="*/ 6 w 64"/>
                  <a:gd name="T77" fmla="*/ 6 h 115"/>
                  <a:gd name="T78" fmla="*/ 6 w 64"/>
                  <a:gd name="T79" fmla="*/ 5 h 115"/>
                  <a:gd name="T80" fmla="*/ 6 w 64"/>
                  <a:gd name="T81" fmla="*/ 5 h 115"/>
                  <a:gd name="T82" fmla="*/ 6 w 64"/>
                  <a:gd name="T83" fmla="*/ 4 h 115"/>
                  <a:gd name="T84" fmla="*/ 6 w 64"/>
                  <a:gd name="T85" fmla="*/ 4 h 115"/>
                  <a:gd name="T86" fmla="*/ 6 w 64"/>
                  <a:gd name="T87" fmla="*/ 4 h 115"/>
                  <a:gd name="T88" fmla="*/ 6 w 64"/>
                  <a:gd name="T89" fmla="*/ 3 h 115"/>
                  <a:gd name="T90" fmla="*/ 6 w 64"/>
                  <a:gd name="T91" fmla="*/ 3 h 115"/>
                  <a:gd name="T92" fmla="*/ 6 w 64"/>
                  <a:gd name="T93" fmla="*/ 2 h 115"/>
                  <a:gd name="T94" fmla="*/ 6 w 64"/>
                  <a:gd name="T95" fmla="*/ 2 h 115"/>
                  <a:gd name="T96" fmla="*/ 6 w 64"/>
                  <a:gd name="T97" fmla="*/ 2 h 115"/>
                  <a:gd name="T98" fmla="*/ 6 w 64"/>
                  <a:gd name="T99" fmla="*/ 1 h 115"/>
                  <a:gd name="T100" fmla="*/ 1 w 64"/>
                  <a:gd name="T101" fmla="*/ 0 h 115"/>
                  <a:gd name="T102" fmla="*/ 1 w 64"/>
                  <a:gd name="T103" fmla="*/ 0 h 11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4"/>
                  <a:gd name="T157" fmla="*/ 0 h 115"/>
                  <a:gd name="T158" fmla="*/ 64 w 64"/>
                  <a:gd name="T159" fmla="*/ 115 h 11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4" h="115">
                    <a:moveTo>
                      <a:pt x="12" y="0"/>
                    </a:moveTo>
                    <a:lnTo>
                      <a:pt x="11" y="0"/>
                    </a:lnTo>
                    <a:lnTo>
                      <a:pt x="11" y="3"/>
                    </a:lnTo>
                    <a:lnTo>
                      <a:pt x="11" y="5"/>
                    </a:lnTo>
                    <a:lnTo>
                      <a:pt x="11" y="9"/>
                    </a:lnTo>
                    <a:lnTo>
                      <a:pt x="11" y="14"/>
                    </a:lnTo>
                    <a:lnTo>
                      <a:pt x="10" y="20"/>
                    </a:lnTo>
                    <a:lnTo>
                      <a:pt x="10" y="23"/>
                    </a:lnTo>
                    <a:lnTo>
                      <a:pt x="10" y="26"/>
                    </a:lnTo>
                    <a:lnTo>
                      <a:pt x="10" y="30"/>
                    </a:lnTo>
                    <a:lnTo>
                      <a:pt x="10" y="34"/>
                    </a:lnTo>
                    <a:lnTo>
                      <a:pt x="8" y="38"/>
                    </a:lnTo>
                    <a:lnTo>
                      <a:pt x="8" y="42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7" y="53"/>
                    </a:lnTo>
                    <a:lnTo>
                      <a:pt x="6" y="57"/>
                    </a:lnTo>
                    <a:lnTo>
                      <a:pt x="6" y="60"/>
                    </a:lnTo>
                    <a:lnTo>
                      <a:pt x="6" y="64"/>
                    </a:lnTo>
                    <a:lnTo>
                      <a:pt x="5" y="68"/>
                    </a:lnTo>
                    <a:lnTo>
                      <a:pt x="3" y="72"/>
                    </a:lnTo>
                    <a:lnTo>
                      <a:pt x="3" y="76"/>
                    </a:lnTo>
                    <a:lnTo>
                      <a:pt x="2" y="79"/>
                    </a:lnTo>
                    <a:lnTo>
                      <a:pt x="1" y="86"/>
                    </a:lnTo>
                    <a:lnTo>
                      <a:pt x="0" y="93"/>
                    </a:lnTo>
                    <a:lnTo>
                      <a:pt x="54" y="115"/>
                    </a:lnTo>
                    <a:lnTo>
                      <a:pt x="54" y="113"/>
                    </a:lnTo>
                    <a:lnTo>
                      <a:pt x="54" y="111"/>
                    </a:lnTo>
                    <a:lnTo>
                      <a:pt x="54" y="108"/>
                    </a:lnTo>
                    <a:lnTo>
                      <a:pt x="55" y="105"/>
                    </a:lnTo>
                    <a:lnTo>
                      <a:pt x="56" y="98"/>
                    </a:lnTo>
                    <a:lnTo>
                      <a:pt x="58" y="93"/>
                    </a:lnTo>
                    <a:lnTo>
                      <a:pt x="58" y="87"/>
                    </a:lnTo>
                    <a:lnTo>
                      <a:pt x="60" y="81"/>
                    </a:lnTo>
                    <a:lnTo>
                      <a:pt x="60" y="76"/>
                    </a:lnTo>
                    <a:lnTo>
                      <a:pt x="60" y="72"/>
                    </a:lnTo>
                    <a:lnTo>
                      <a:pt x="61" y="68"/>
                    </a:lnTo>
                    <a:lnTo>
                      <a:pt x="61" y="64"/>
                    </a:lnTo>
                    <a:lnTo>
                      <a:pt x="61" y="59"/>
                    </a:lnTo>
                    <a:lnTo>
                      <a:pt x="63" y="55"/>
                    </a:lnTo>
                    <a:lnTo>
                      <a:pt x="63" y="50"/>
                    </a:lnTo>
                    <a:lnTo>
                      <a:pt x="64" y="47"/>
                    </a:lnTo>
                    <a:lnTo>
                      <a:pt x="64" y="42"/>
                    </a:lnTo>
                    <a:lnTo>
                      <a:pt x="64" y="38"/>
                    </a:lnTo>
                    <a:lnTo>
                      <a:pt x="64" y="33"/>
                    </a:lnTo>
                    <a:lnTo>
                      <a:pt x="64" y="29"/>
                    </a:lnTo>
                    <a:lnTo>
                      <a:pt x="64" y="25"/>
                    </a:lnTo>
                    <a:lnTo>
                      <a:pt x="64" y="20"/>
                    </a:lnTo>
                    <a:lnTo>
                      <a:pt x="64" y="16"/>
                    </a:lnTo>
                    <a:lnTo>
                      <a:pt x="64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Freeform 111"/>
              <p:cNvSpPr>
                <a:spLocks noChangeAspect="1"/>
              </p:cNvSpPr>
              <p:nvPr/>
            </p:nvSpPr>
            <p:spPr bwMode="auto">
              <a:xfrm>
                <a:off x="5192" y="4166"/>
                <a:ext cx="6" cy="13"/>
              </a:xfrm>
              <a:custGeom>
                <a:avLst/>
                <a:gdLst>
                  <a:gd name="T0" fmla="*/ 1 w 66"/>
                  <a:gd name="T1" fmla="*/ 0 h 131"/>
                  <a:gd name="T2" fmla="*/ 1 w 66"/>
                  <a:gd name="T3" fmla="*/ 0 h 131"/>
                  <a:gd name="T4" fmla="*/ 1 w 66"/>
                  <a:gd name="T5" fmla="*/ 0 h 131"/>
                  <a:gd name="T6" fmla="*/ 1 w 66"/>
                  <a:gd name="T7" fmla="*/ 1 h 131"/>
                  <a:gd name="T8" fmla="*/ 1 w 66"/>
                  <a:gd name="T9" fmla="*/ 1 h 131"/>
                  <a:gd name="T10" fmla="*/ 1 w 66"/>
                  <a:gd name="T11" fmla="*/ 2 h 131"/>
                  <a:gd name="T12" fmla="*/ 1 w 66"/>
                  <a:gd name="T13" fmla="*/ 2 h 131"/>
                  <a:gd name="T14" fmla="*/ 1 w 66"/>
                  <a:gd name="T15" fmla="*/ 3 h 131"/>
                  <a:gd name="T16" fmla="*/ 1 w 66"/>
                  <a:gd name="T17" fmla="*/ 3 h 131"/>
                  <a:gd name="T18" fmla="*/ 1 w 66"/>
                  <a:gd name="T19" fmla="*/ 3 h 131"/>
                  <a:gd name="T20" fmla="*/ 1 w 66"/>
                  <a:gd name="T21" fmla="*/ 4 h 131"/>
                  <a:gd name="T22" fmla="*/ 1 w 66"/>
                  <a:gd name="T23" fmla="*/ 4 h 131"/>
                  <a:gd name="T24" fmla="*/ 1 w 66"/>
                  <a:gd name="T25" fmla="*/ 5 h 131"/>
                  <a:gd name="T26" fmla="*/ 1 w 66"/>
                  <a:gd name="T27" fmla="*/ 5 h 131"/>
                  <a:gd name="T28" fmla="*/ 1 w 66"/>
                  <a:gd name="T29" fmla="*/ 6 h 131"/>
                  <a:gd name="T30" fmla="*/ 1 w 66"/>
                  <a:gd name="T31" fmla="*/ 6 h 131"/>
                  <a:gd name="T32" fmla="*/ 1 w 66"/>
                  <a:gd name="T33" fmla="*/ 6 h 131"/>
                  <a:gd name="T34" fmla="*/ 0 w 66"/>
                  <a:gd name="T35" fmla="*/ 7 h 131"/>
                  <a:gd name="T36" fmla="*/ 0 w 66"/>
                  <a:gd name="T37" fmla="*/ 7 h 131"/>
                  <a:gd name="T38" fmla="*/ 0 w 66"/>
                  <a:gd name="T39" fmla="*/ 8 h 131"/>
                  <a:gd name="T40" fmla="*/ 0 w 66"/>
                  <a:gd name="T41" fmla="*/ 8 h 131"/>
                  <a:gd name="T42" fmla="*/ 0 w 66"/>
                  <a:gd name="T43" fmla="*/ 8 h 131"/>
                  <a:gd name="T44" fmla="*/ 0 w 66"/>
                  <a:gd name="T45" fmla="*/ 9 h 131"/>
                  <a:gd name="T46" fmla="*/ 0 w 66"/>
                  <a:gd name="T47" fmla="*/ 9 h 131"/>
                  <a:gd name="T48" fmla="*/ 0 w 66"/>
                  <a:gd name="T49" fmla="*/ 10 h 131"/>
                  <a:gd name="T50" fmla="*/ 0 w 66"/>
                  <a:gd name="T51" fmla="*/ 10 h 131"/>
                  <a:gd name="T52" fmla="*/ 0 w 66"/>
                  <a:gd name="T53" fmla="*/ 10 h 131"/>
                  <a:gd name="T54" fmla="*/ 5 w 66"/>
                  <a:gd name="T55" fmla="*/ 13 h 131"/>
                  <a:gd name="T56" fmla="*/ 5 w 66"/>
                  <a:gd name="T57" fmla="*/ 13 h 131"/>
                  <a:gd name="T58" fmla="*/ 5 w 66"/>
                  <a:gd name="T59" fmla="*/ 13 h 131"/>
                  <a:gd name="T60" fmla="*/ 5 w 66"/>
                  <a:gd name="T61" fmla="*/ 12 h 131"/>
                  <a:gd name="T62" fmla="*/ 5 w 66"/>
                  <a:gd name="T63" fmla="*/ 12 h 131"/>
                  <a:gd name="T64" fmla="*/ 5 w 66"/>
                  <a:gd name="T65" fmla="*/ 11 h 131"/>
                  <a:gd name="T66" fmla="*/ 5 w 66"/>
                  <a:gd name="T67" fmla="*/ 11 h 131"/>
                  <a:gd name="T68" fmla="*/ 5 w 66"/>
                  <a:gd name="T69" fmla="*/ 10 h 131"/>
                  <a:gd name="T70" fmla="*/ 5 w 66"/>
                  <a:gd name="T71" fmla="*/ 10 h 131"/>
                  <a:gd name="T72" fmla="*/ 5 w 66"/>
                  <a:gd name="T73" fmla="*/ 10 h 131"/>
                  <a:gd name="T74" fmla="*/ 5 w 66"/>
                  <a:gd name="T75" fmla="*/ 9 h 131"/>
                  <a:gd name="T76" fmla="*/ 5 w 66"/>
                  <a:gd name="T77" fmla="*/ 9 h 131"/>
                  <a:gd name="T78" fmla="*/ 6 w 66"/>
                  <a:gd name="T79" fmla="*/ 8 h 131"/>
                  <a:gd name="T80" fmla="*/ 6 w 66"/>
                  <a:gd name="T81" fmla="*/ 8 h 131"/>
                  <a:gd name="T82" fmla="*/ 6 w 66"/>
                  <a:gd name="T83" fmla="*/ 7 h 131"/>
                  <a:gd name="T84" fmla="*/ 6 w 66"/>
                  <a:gd name="T85" fmla="*/ 7 h 131"/>
                  <a:gd name="T86" fmla="*/ 6 w 66"/>
                  <a:gd name="T87" fmla="*/ 7 h 131"/>
                  <a:gd name="T88" fmla="*/ 6 w 66"/>
                  <a:gd name="T89" fmla="*/ 6 h 131"/>
                  <a:gd name="T90" fmla="*/ 6 w 66"/>
                  <a:gd name="T91" fmla="*/ 6 h 131"/>
                  <a:gd name="T92" fmla="*/ 6 w 66"/>
                  <a:gd name="T93" fmla="*/ 5 h 131"/>
                  <a:gd name="T94" fmla="*/ 6 w 66"/>
                  <a:gd name="T95" fmla="*/ 5 h 131"/>
                  <a:gd name="T96" fmla="*/ 6 w 66"/>
                  <a:gd name="T97" fmla="*/ 4 h 131"/>
                  <a:gd name="T98" fmla="*/ 6 w 66"/>
                  <a:gd name="T99" fmla="*/ 4 h 131"/>
                  <a:gd name="T100" fmla="*/ 6 w 66"/>
                  <a:gd name="T101" fmla="*/ 3 h 131"/>
                  <a:gd name="T102" fmla="*/ 6 w 66"/>
                  <a:gd name="T103" fmla="*/ 3 h 131"/>
                  <a:gd name="T104" fmla="*/ 6 w 66"/>
                  <a:gd name="T105" fmla="*/ 3 h 131"/>
                  <a:gd name="T106" fmla="*/ 6 w 66"/>
                  <a:gd name="T107" fmla="*/ 2 h 131"/>
                  <a:gd name="T108" fmla="*/ 1 w 66"/>
                  <a:gd name="T109" fmla="*/ 0 h 131"/>
                  <a:gd name="T110" fmla="*/ 1 w 66"/>
                  <a:gd name="T111" fmla="*/ 0 h 13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66"/>
                  <a:gd name="T169" fmla="*/ 0 h 131"/>
                  <a:gd name="T170" fmla="*/ 66 w 66"/>
                  <a:gd name="T171" fmla="*/ 131 h 13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66" h="131">
                    <a:moveTo>
                      <a:pt x="15" y="0"/>
                    </a:moveTo>
                    <a:lnTo>
                      <a:pt x="14" y="0"/>
                    </a:lnTo>
                    <a:lnTo>
                      <a:pt x="14" y="2"/>
                    </a:lnTo>
                    <a:lnTo>
                      <a:pt x="14" y="6"/>
                    </a:lnTo>
                    <a:lnTo>
                      <a:pt x="14" y="11"/>
                    </a:lnTo>
                    <a:lnTo>
                      <a:pt x="12" y="16"/>
                    </a:lnTo>
                    <a:lnTo>
                      <a:pt x="11" y="24"/>
                    </a:lnTo>
                    <a:lnTo>
                      <a:pt x="11" y="27"/>
                    </a:lnTo>
                    <a:lnTo>
                      <a:pt x="11" y="31"/>
                    </a:lnTo>
                    <a:lnTo>
                      <a:pt x="10" y="35"/>
                    </a:lnTo>
                    <a:lnTo>
                      <a:pt x="10" y="40"/>
                    </a:lnTo>
                    <a:lnTo>
                      <a:pt x="9" y="44"/>
                    </a:lnTo>
                    <a:lnTo>
                      <a:pt x="9" y="48"/>
                    </a:lnTo>
                    <a:lnTo>
                      <a:pt x="7" y="51"/>
                    </a:lnTo>
                    <a:lnTo>
                      <a:pt x="7" y="56"/>
                    </a:lnTo>
                    <a:lnTo>
                      <a:pt x="6" y="60"/>
                    </a:lnTo>
                    <a:lnTo>
                      <a:pt x="6" y="65"/>
                    </a:lnTo>
                    <a:lnTo>
                      <a:pt x="5" y="69"/>
                    </a:lnTo>
                    <a:lnTo>
                      <a:pt x="5" y="74"/>
                    </a:lnTo>
                    <a:lnTo>
                      <a:pt x="3" y="78"/>
                    </a:lnTo>
                    <a:lnTo>
                      <a:pt x="3" y="82"/>
                    </a:lnTo>
                    <a:lnTo>
                      <a:pt x="2" y="85"/>
                    </a:lnTo>
                    <a:lnTo>
                      <a:pt x="2" y="89"/>
                    </a:lnTo>
                    <a:lnTo>
                      <a:pt x="1" y="93"/>
                    </a:lnTo>
                    <a:lnTo>
                      <a:pt x="1" y="97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50" y="131"/>
                    </a:lnTo>
                    <a:lnTo>
                      <a:pt x="50" y="130"/>
                    </a:lnTo>
                    <a:lnTo>
                      <a:pt x="51" y="128"/>
                    </a:lnTo>
                    <a:lnTo>
                      <a:pt x="51" y="125"/>
                    </a:lnTo>
                    <a:lnTo>
                      <a:pt x="53" y="119"/>
                    </a:lnTo>
                    <a:lnTo>
                      <a:pt x="54" y="114"/>
                    </a:lnTo>
                    <a:lnTo>
                      <a:pt x="56" y="108"/>
                    </a:lnTo>
                    <a:lnTo>
                      <a:pt x="56" y="104"/>
                    </a:lnTo>
                    <a:lnTo>
                      <a:pt x="58" y="101"/>
                    </a:lnTo>
                    <a:lnTo>
                      <a:pt x="59" y="97"/>
                    </a:lnTo>
                    <a:lnTo>
                      <a:pt x="60" y="93"/>
                    </a:lnTo>
                    <a:lnTo>
                      <a:pt x="60" y="89"/>
                    </a:lnTo>
                    <a:lnTo>
                      <a:pt x="61" y="84"/>
                    </a:lnTo>
                    <a:lnTo>
                      <a:pt x="61" y="80"/>
                    </a:lnTo>
                    <a:lnTo>
                      <a:pt x="63" y="75"/>
                    </a:lnTo>
                    <a:lnTo>
                      <a:pt x="63" y="70"/>
                    </a:lnTo>
                    <a:lnTo>
                      <a:pt x="64" y="67"/>
                    </a:lnTo>
                    <a:lnTo>
                      <a:pt x="64" y="62"/>
                    </a:lnTo>
                    <a:lnTo>
                      <a:pt x="65" y="58"/>
                    </a:lnTo>
                    <a:lnTo>
                      <a:pt x="65" y="53"/>
                    </a:lnTo>
                    <a:lnTo>
                      <a:pt x="66" y="49"/>
                    </a:lnTo>
                    <a:lnTo>
                      <a:pt x="66" y="44"/>
                    </a:lnTo>
                    <a:lnTo>
                      <a:pt x="66" y="40"/>
                    </a:lnTo>
                    <a:lnTo>
                      <a:pt x="66" y="35"/>
                    </a:lnTo>
                    <a:lnTo>
                      <a:pt x="66" y="31"/>
                    </a:lnTo>
                    <a:lnTo>
                      <a:pt x="66" y="27"/>
                    </a:lnTo>
                    <a:lnTo>
                      <a:pt x="66" y="24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Freeform 112"/>
              <p:cNvSpPr>
                <a:spLocks noChangeAspect="1"/>
              </p:cNvSpPr>
              <p:nvPr/>
            </p:nvSpPr>
            <p:spPr bwMode="auto">
              <a:xfrm>
                <a:off x="5201" y="4171"/>
                <a:ext cx="7" cy="15"/>
              </a:xfrm>
              <a:custGeom>
                <a:avLst/>
                <a:gdLst>
                  <a:gd name="T0" fmla="*/ 2 w 70"/>
                  <a:gd name="T1" fmla="*/ 0 h 153"/>
                  <a:gd name="T2" fmla="*/ 2 w 70"/>
                  <a:gd name="T3" fmla="*/ 0 h 153"/>
                  <a:gd name="T4" fmla="*/ 2 w 70"/>
                  <a:gd name="T5" fmla="*/ 0 h 153"/>
                  <a:gd name="T6" fmla="*/ 2 w 70"/>
                  <a:gd name="T7" fmla="*/ 1 h 153"/>
                  <a:gd name="T8" fmla="*/ 2 w 70"/>
                  <a:gd name="T9" fmla="*/ 1 h 153"/>
                  <a:gd name="T10" fmla="*/ 2 w 70"/>
                  <a:gd name="T11" fmla="*/ 2 h 153"/>
                  <a:gd name="T12" fmla="*/ 2 w 70"/>
                  <a:gd name="T13" fmla="*/ 2 h 153"/>
                  <a:gd name="T14" fmla="*/ 2 w 70"/>
                  <a:gd name="T15" fmla="*/ 3 h 153"/>
                  <a:gd name="T16" fmla="*/ 2 w 70"/>
                  <a:gd name="T17" fmla="*/ 3 h 153"/>
                  <a:gd name="T18" fmla="*/ 2 w 70"/>
                  <a:gd name="T19" fmla="*/ 4 h 153"/>
                  <a:gd name="T20" fmla="*/ 2 w 70"/>
                  <a:gd name="T21" fmla="*/ 4 h 153"/>
                  <a:gd name="T22" fmla="*/ 2 w 70"/>
                  <a:gd name="T23" fmla="*/ 4 h 153"/>
                  <a:gd name="T24" fmla="*/ 2 w 70"/>
                  <a:gd name="T25" fmla="*/ 5 h 153"/>
                  <a:gd name="T26" fmla="*/ 2 w 70"/>
                  <a:gd name="T27" fmla="*/ 5 h 153"/>
                  <a:gd name="T28" fmla="*/ 2 w 70"/>
                  <a:gd name="T29" fmla="*/ 6 h 153"/>
                  <a:gd name="T30" fmla="*/ 1 w 70"/>
                  <a:gd name="T31" fmla="*/ 6 h 153"/>
                  <a:gd name="T32" fmla="*/ 1 w 70"/>
                  <a:gd name="T33" fmla="*/ 7 h 153"/>
                  <a:gd name="T34" fmla="*/ 1 w 70"/>
                  <a:gd name="T35" fmla="*/ 7 h 153"/>
                  <a:gd name="T36" fmla="*/ 1 w 70"/>
                  <a:gd name="T37" fmla="*/ 7 h 153"/>
                  <a:gd name="T38" fmla="*/ 1 w 70"/>
                  <a:gd name="T39" fmla="*/ 8 h 153"/>
                  <a:gd name="T40" fmla="*/ 1 w 70"/>
                  <a:gd name="T41" fmla="*/ 8 h 153"/>
                  <a:gd name="T42" fmla="*/ 1 w 70"/>
                  <a:gd name="T43" fmla="*/ 9 h 153"/>
                  <a:gd name="T44" fmla="*/ 0 w 70"/>
                  <a:gd name="T45" fmla="*/ 9 h 153"/>
                  <a:gd name="T46" fmla="*/ 0 w 70"/>
                  <a:gd name="T47" fmla="*/ 10 h 153"/>
                  <a:gd name="T48" fmla="*/ 0 w 70"/>
                  <a:gd name="T49" fmla="*/ 10 h 153"/>
                  <a:gd name="T50" fmla="*/ 0 w 70"/>
                  <a:gd name="T51" fmla="*/ 11 h 153"/>
                  <a:gd name="T52" fmla="*/ 0 w 70"/>
                  <a:gd name="T53" fmla="*/ 11 h 153"/>
                  <a:gd name="T54" fmla="*/ 5 w 70"/>
                  <a:gd name="T55" fmla="*/ 15 h 153"/>
                  <a:gd name="T56" fmla="*/ 5 w 70"/>
                  <a:gd name="T57" fmla="*/ 15 h 153"/>
                  <a:gd name="T58" fmla="*/ 5 w 70"/>
                  <a:gd name="T59" fmla="*/ 15 h 153"/>
                  <a:gd name="T60" fmla="*/ 5 w 70"/>
                  <a:gd name="T61" fmla="*/ 14 h 153"/>
                  <a:gd name="T62" fmla="*/ 5 w 70"/>
                  <a:gd name="T63" fmla="*/ 14 h 153"/>
                  <a:gd name="T64" fmla="*/ 5 w 70"/>
                  <a:gd name="T65" fmla="*/ 14 h 153"/>
                  <a:gd name="T66" fmla="*/ 5 w 70"/>
                  <a:gd name="T67" fmla="*/ 13 h 153"/>
                  <a:gd name="T68" fmla="*/ 5 w 70"/>
                  <a:gd name="T69" fmla="*/ 13 h 153"/>
                  <a:gd name="T70" fmla="*/ 5 w 70"/>
                  <a:gd name="T71" fmla="*/ 13 h 153"/>
                  <a:gd name="T72" fmla="*/ 6 w 70"/>
                  <a:gd name="T73" fmla="*/ 12 h 153"/>
                  <a:gd name="T74" fmla="*/ 6 w 70"/>
                  <a:gd name="T75" fmla="*/ 12 h 153"/>
                  <a:gd name="T76" fmla="*/ 6 w 70"/>
                  <a:gd name="T77" fmla="*/ 11 h 153"/>
                  <a:gd name="T78" fmla="*/ 6 w 70"/>
                  <a:gd name="T79" fmla="*/ 11 h 153"/>
                  <a:gd name="T80" fmla="*/ 6 w 70"/>
                  <a:gd name="T81" fmla="*/ 10 h 153"/>
                  <a:gd name="T82" fmla="*/ 6 w 70"/>
                  <a:gd name="T83" fmla="*/ 10 h 153"/>
                  <a:gd name="T84" fmla="*/ 6 w 70"/>
                  <a:gd name="T85" fmla="*/ 9 h 153"/>
                  <a:gd name="T86" fmla="*/ 6 w 70"/>
                  <a:gd name="T87" fmla="*/ 9 h 153"/>
                  <a:gd name="T88" fmla="*/ 6 w 70"/>
                  <a:gd name="T89" fmla="*/ 8 h 153"/>
                  <a:gd name="T90" fmla="*/ 7 w 70"/>
                  <a:gd name="T91" fmla="*/ 8 h 153"/>
                  <a:gd name="T92" fmla="*/ 7 w 70"/>
                  <a:gd name="T93" fmla="*/ 7 h 153"/>
                  <a:gd name="T94" fmla="*/ 7 w 70"/>
                  <a:gd name="T95" fmla="*/ 7 h 153"/>
                  <a:gd name="T96" fmla="*/ 7 w 70"/>
                  <a:gd name="T97" fmla="*/ 6 h 153"/>
                  <a:gd name="T98" fmla="*/ 7 w 70"/>
                  <a:gd name="T99" fmla="*/ 6 h 153"/>
                  <a:gd name="T100" fmla="*/ 7 w 70"/>
                  <a:gd name="T101" fmla="*/ 6 h 153"/>
                  <a:gd name="T102" fmla="*/ 7 w 70"/>
                  <a:gd name="T103" fmla="*/ 5 h 153"/>
                  <a:gd name="T104" fmla="*/ 7 w 70"/>
                  <a:gd name="T105" fmla="*/ 5 h 153"/>
                  <a:gd name="T106" fmla="*/ 7 w 70"/>
                  <a:gd name="T107" fmla="*/ 4 h 153"/>
                  <a:gd name="T108" fmla="*/ 7 w 70"/>
                  <a:gd name="T109" fmla="*/ 4 h 153"/>
                  <a:gd name="T110" fmla="*/ 7 w 70"/>
                  <a:gd name="T111" fmla="*/ 3 h 153"/>
                  <a:gd name="T112" fmla="*/ 2 w 70"/>
                  <a:gd name="T113" fmla="*/ 0 h 153"/>
                  <a:gd name="T114" fmla="*/ 2 w 70"/>
                  <a:gd name="T115" fmla="*/ 0 h 15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0"/>
                  <a:gd name="T175" fmla="*/ 0 h 153"/>
                  <a:gd name="T176" fmla="*/ 70 w 70"/>
                  <a:gd name="T177" fmla="*/ 153 h 15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0" h="153">
                    <a:moveTo>
                      <a:pt x="23" y="0"/>
                    </a:moveTo>
                    <a:lnTo>
                      <a:pt x="22" y="0"/>
                    </a:lnTo>
                    <a:lnTo>
                      <a:pt x="22" y="3"/>
                    </a:lnTo>
                    <a:lnTo>
                      <a:pt x="22" y="7"/>
                    </a:lnTo>
                    <a:lnTo>
                      <a:pt x="22" y="12"/>
                    </a:lnTo>
                    <a:lnTo>
                      <a:pt x="19" y="17"/>
                    </a:lnTo>
                    <a:lnTo>
                      <a:pt x="19" y="24"/>
                    </a:lnTo>
                    <a:lnTo>
                      <a:pt x="19" y="28"/>
                    </a:lnTo>
                    <a:lnTo>
                      <a:pt x="19" y="32"/>
                    </a:lnTo>
                    <a:lnTo>
                      <a:pt x="18" y="36"/>
                    </a:lnTo>
                    <a:lnTo>
                      <a:pt x="18" y="41"/>
                    </a:lnTo>
                    <a:lnTo>
                      <a:pt x="17" y="45"/>
                    </a:lnTo>
                    <a:lnTo>
                      <a:pt x="17" y="48"/>
                    </a:lnTo>
                    <a:lnTo>
                      <a:pt x="16" y="53"/>
                    </a:lnTo>
                    <a:lnTo>
                      <a:pt x="16" y="58"/>
                    </a:lnTo>
                    <a:lnTo>
                      <a:pt x="14" y="62"/>
                    </a:lnTo>
                    <a:lnTo>
                      <a:pt x="13" y="67"/>
                    </a:lnTo>
                    <a:lnTo>
                      <a:pt x="12" y="71"/>
                    </a:lnTo>
                    <a:lnTo>
                      <a:pt x="12" y="76"/>
                    </a:lnTo>
                    <a:lnTo>
                      <a:pt x="9" y="81"/>
                    </a:lnTo>
                    <a:lnTo>
                      <a:pt x="8" y="85"/>
                    </a:lnTo>
                    <a:lnTo>
                      <a:pt x="7" y="90"/>
                    </a:lnTo>
                    <a:lnTo>
                      <a:pt x="5" y="95"/>
                    </a:lnTo>
                    <a:lnTo>
                      <a:pt x="4" y="99"/>
                    </a:lnTo>
                    <a:lnTo>
                      <a:pt x="3" y="102"/>
                    </a:lnTo>
                    <a:lnTo>
                      <a:pt x="2" y="108"/>
                    </a:lnTo>
                    <a:lnTo>
                      <a:pt x="0" y="111"/>
                    </a:lnTo>
                    <a:lnTo>
                      <a:pt x="48" y="153"/>
                    </a:lnTo>
                    <a:lnTo>
                      <a:pt x="48" y="152"/>
                    </a:lnTo>
                    <a:lnTo>
                      <a:pt x="48" y="149"/>
                    </a:lnTo>
                    <a:lnTo>
                      <a:pt x="50" y="145"/>
                    </a:lnTo>
                    <a:lnTo>
                      <a:pt x="51" y="140"/>
                    </a:lnTo>
                    <a:lnTo>
                      <a:pt x="52" y="138"/>
                    </a:lnTo>
                    <a:lnTo>
                      <a:pt x="53" y="134"/>
                    </a:lnTo>
                    <a:lnTo>
                      <a:pt x="53" y="130"/>
                    </a:lnTo>
                    <a:lnTo>
                      <a:pt x="55" y="128"/>
                    </a:lnTo>
                    <a:lnTo>
                      <a:pt x="56" y="123"/>
                    </a:lnTo>
                    <a:lnTo>
                      <a:pt x="57" y="119"/>
                    </a:lnTo>
                    <a:lnTo>
                      <a:pt x="57" y="115"/>
                    </a:lnTo>
                    <a:lnTo>
                      <a:pt x="60" y="111"/>
                    </a:lnTo>
                    <a:lnTo>
                      <a:pt x="60" y="106"/>
                    </a:lnTo>
                    <a:lnTo>
                      <a:pt x="61" y="101"/>
                    </a:lnTo>
                    <a:lnTo>
                      <a:pt x="62" y="96"/>
                    </a:lnTo>
                    <a:lnTo>
                      <a:pt x="63" y="91"/>
                    </a:lnTo>
                    <a:lnTo>
                      <a:pt x="63" y="86"/>
                    </a:lnTo>
                    <a:lnTo>
                      <a:pt x="65" y="81"/>
                    </a:lnTo>
                    <a:lnTo>
                      <a:pt x="66" y="76"/>
                    </a:lnTo>
                    <a:lnTo>
                      <a:pt x="67" y="72"/>
                    </a:lnTo>
                    <a:lnTo>
                      <a:pt x="67" y="66"/>
                    </a:lnTo>
                    <a:lnTo>
                      <a:pt x="67" y="62"/>
                    </a:lnTo>
                    <a:lnTo>
                      <a:pt x="68" y="57"/>
                    </a:lnTo>
                    <a:lnTo>
                      <a:pt x="68" y="52"/>
                    </a:lnTo>
                    <a:lnTo>
                      <a:pt x="68" y="47"/>
                    </a:lnTo>
                    <a:lnTo>
                      <a:pt x="68" y="43"/>
                    </a:lnTo>
                    <a:lnTo>
                      <a:pt x="68" y="38"/>
                    </a:lnTo>
                    <a:lnTo>
                      <a:pt x="70" y="3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Freeform 113"/>
              <p:cNvSpPr>
                <a:spLocks noChangeAspect="1"/>
              </p:cNvSpPr>
              <p:nvPr/>
            </p:nvSpPr>
            <p:spPr bwMode="auto">
              <a:xfrm>
                <a:off x="5209" y="4178"/>
                <a:ext cx="8" cy="16"/>
              </a:xfrm>
              <a:custGeom>
                <a:avLst/>
                <a:gdLst>
                  <a:gd name="T0" fmla="*/ 8 w 80"/>
                  <a:gd name="T1" fmla="*/ 4 h 168"/>
                  <a:gd name="T2" fmla="*/ 8 w 80"/>
                  <a:gd name="T3" fmla="*/ 4 h 168"/>
                  <a:gd name="T4" fmla="*/ 7 w 80"/>
                  <a:gd name="T5" fmla="*/ 5 h 168"/>
                  <a:gd name="T6" fmla="*/ 7 w 80"/>
                  <a:gd name="T7" fmla="*/ 5 h 168"/>
                  <a:gd name="T8" fmla="*/ 7 w 80"/>
                  <a:gd name="T9" fmla="*/ 6 h 168"/>
                  <a:gd name="T10" fmla="*/ 7 w 80"/>
                  <a:gd name="T11" fmla="*/ 6 h 168"/>
                  <a:gd name="T12" fmla="*/ 7 w 80"/>
                  <a:gd name="T13" fmla="*/ 6 h 168"/>
                  <a:gd name="T14" fmla="*/ 6 w 80"/>
                  <a:gd name="T15" fmla="*/ 6 h 168"/>
                  <a:gd name="T16" fmla="*/ 6 w 80"/>
                  <a:gd name="T17" fmla="*/ 7 h 168"/>
                  <a:gd name="T18" fmla="*/ 6 w 80"/>
                  <a:gd name="T19" fmla="*/ 7 h 168"/>
                  <a:gd name="T20" fmla="*/ 6 w 80"/>
                  <a:gd name="T21" fmla="*/ 7 h 168"/>
                  <a:gd name="T22" fmla="*/ 6 w 80"/>
                  <a:gd name="T23" fmla="*/ 8 h 168"/>
                  <a:gd name="T24" fmla="*/ 6 w 80"/>
                  <a:gd name="T25" fmla="*/ 8 h 168"/>
                  <a:gd name="T26" fmla="*/ 5 w 80"/>
                  <a:gd name="T27" fmla="*/ 9 h 168"/>
                  <a:gd name="T28" fmla="*/ 5 w 80"/>
                  <a:gd name="T29" fmla="*/ 9 h 168"/>
                  <a:gd name="T30" fmla="*/ 5 w 80"/>
                  <a:gd name="T31" fmla="*/ 10 h 168"/>
                  <a:gd name="T32" fmla="*/ 5 w 80"/>
                  <a:gd name="T33" fmla="*/ 10 h 168"/>
                  <a:gd name="T34" fmla="*/ 5 w 80"/>
                  <a:gd name="T35" fmla="*/ 11 h 168"/>
                  <a:gd name="T36" fmla="*/ 5 w 80"/>
                  <a:gd name="T37" fmla="*/ 12 h 168"/>
                  <a:gd name="T38" fmla="*/ 5 w 80"/>
                  <a:gd name="T39" fmla="*/ 12 h 168"/>
                  <a:gd name="T40" fmla="*/ 4 w 80"/>
                  <a:gd name="T41" fmla="*/ 12 h 168"/>
                  <a:gd name="T42" fmla="*/ 4 w 80"/>
                  <a:gd name="T43" fmla="*/ 12 h 168"/>
                  <a:gd name="T44" fmla="*/ 4 w 80"/>
                  <a:gd name="T45" fmla="*/ 13 h 168"/>
                  <a:gd name="T46" fmla="*/ 4 w 80"/>
                  <a:gd name="T47" fmla="*/ 13 h 168"/>
                  <a:gd name="T48" fmla="*/ 4 w 80"/>
                  <a:gd name="T49" fmla="*/ 14 h 168"/>
                  <a:gd name="T50" fmla="*/ 4 w 80"/>
                  <a:gd name="T51" fmla="*/ 14 h 168"/>
                  <a:gd name="T52" fmla="*/ 4 w 80"/>
                  <a:gd name="T53" fmla="*/ 14 h 168"/>
                  <a:gd name="T54" fmla="*/ 4 w 80"/>
                  <a:gd name="T55" fmla="*/ 15 h 168"/>
                  <a:gd name="T56" fmla="*/ 4 w 80"/>
                  <a:gd name="T57" fmla="*/ 15 h 168"/>
                  <a:gd name="T58" fmla="*/ 4 w 80"/>
                  <a:gd name="T59" fmla="*/ 16 h 168"/>
                  <a:gd name="T60" fmla="*/ 4 w 80"/>
                  <a:gd name="T61" fmla="*/ 16 h 168"/>
                  <a:gd name="T62" fmla="*/ 0 w 80"/>
                  <a:gd name="T63" fmla="*/ 11 h 168"/>
                  <a:gd name="T64" fmla="*/ 0 w 80"/>
                  <a:gd name="T65" fmla="*/ 11 h 168"/>
                  <a:gd name="T66" fmla="*/ 0 w 80"/>
                  <a:gd name="T67" fmla="*/ 11 h 168"/>
                  <a:gd name="T68" fmla="*/ 0 w 80"/>
                  <a:gd name="T69" fmla="*/ 11 h 168"/>
                  <a:gd name="T70" fmla="*/ 0 w 80"/>
                  <a:gd name="T71" fmla="*/ 10 h 168"/>
                  <a:gd name="T72" fmla="*/ 0 w 80"/>
                  <a:gd name="T73" fmla="*/ 10 h 168"/>
                  <a:gd name="T74" fmla="*/ 0 w 80"/>
                  <a:gd name="T75" fmla="*/ 10 h 168"/>
                  <a:gd name="T76" fmla="*/ 0 w 80"/>
                  <a:gd name="T77" fmla="*/ 10 h 168"/>
                  <a:gd name="T78" fmla="*/ 0 w 80"/>
                  <a:gd name="T79" fmla="*/ 9 h 168"/>
                  <a:gd name="T80" fmla="*/ 0 w 80"/>
                  <a:gd name="T81" fmla="*/ 9 h 168"/>
                  <a:gd name="T82" fmla="*/ 0 w 80"/>
                  <a:gd name="T83" fmla="*/ 8 h 168"/>
                  <a:gd name="T84" fmla="*/ 0 w 80"/>
                  <a:gd name="T85" fmla="*/ 8 h 168"/>
                  <a:gd name="T86" fmla="*/ 1 w 80"/>
                  <a:gd name="T87" fmla="*/ 8 h 168"/>
                  <a:gd name="T88" fmla="*/ 1 w 80"/>
                  <a:gd name="T89" fmla="*/ 7 h 168"/>
                  <a:gd name="T90" fmla="*/ 1 w 80"/>
                  <a:gd name="T91" fmla="*/ 7 h 168"/>
                  <a:gd name="T92" fmla="*/ 1 w 80"/>
                  <a:gd name="T93" fmla="*/ 6 h 168"/>
                  <a:gd name="T94" fmla="*/ 1 w 80"/>
                  <a:gd name="T95" fmla="*/ 6 h 168"/>
                  <a:gd name="T96" fmla="*/ 1 w 80"/>
                  <a:gd name="T97" fmla="*/ 5 h 168"/>
                  <a:gd name="T98" fmla="*/ 1 w 80"/>
                  <a:gd name="T99" fmla="*/ 5 h 168"/>
                  <a:gd name="T100" fmla="*/ 1 w 80"/>
                  <a:gd name="T101" fmla="*/ 4 h 168"/>
                  <a:gd name="T102" fmla="*/ 1 w 80"/>
                  <a:gd name="T103" fmla="*/ 4 h 168"/>
                  <a:gd name="T104" fmla="*/ 2 w 80"/>
                  <a:gd name="T105" fmla="*/ 4 h 168"/>
                  <a:gd name="T106" fmla="*/ 2 w 80"/>
                  <a:gd name="T107" fmla="*/ 3 h 168"/>
                  <a:gd name="T108" fmla="*/ 2 w 80"/>
                  <a:gd name="T109" fmla="*/ 3 h 168"/>
                  <a:gd name="T110" fmla="*/ 2 w 80"/>
                  <a:gd name="T111" fmla="*/ 2 h 168"/>
                  <a:gd name="T112" fmla="*/ 3 w 80"/>
                  <a:gd name="T113" fmla="*/ 1 h 168"/>
                  <a:gd name="T114" fmla="*/ 3 w 80"/>
                  <a:gd name="T115" fmla="*/ 1 h 168"/>
                  <a:gd name="T116" fmla="*/ 3 w 80"/>
                  <a:gd name="T117" fmla="*/ 0 h 168"/>
                  <a:gd name="T118" fmla="*/ 4 w 80"/>
                  <a:gd name="T119" fmla="*/ 0 h 168"/>
                  <a:gd name="T120" fmla="*/ 8 w 80"/>
                  <a:gd name="T121" fmla="*/ 4 h 168"/>
                  <a:gd name="T122" fmla="*/ 8 w 80"/>
                  <a:gd name="T123" fmla="*/ 4 h 16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0"/>
                  <a:gd name="T187" fmla="*/ 0 h 168"/>
                  <a:gd name="T188" fmla="*/ 80 w 80"/>
                  <a:gd name="T189" fmla="*/ 168 h 16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0" h="168">
                    <a:moveTo>
                      <a:pt x="80" y="47"/>
                    </a:moveTo>
                    <a:lnTo>
                      <a:pt x="78" y="47"/>
                    </a:lnTo>
                    <a:lnTo>
                      <a:pt x="74" y="52"/>
                    </a:lnTo>
                    <a:lnTo>
                      <a:pt x="71" y="54"/>
                    </a:lnTo>
                    <a:lnTo>
                      <a:pt x="69" y="60"/>
                    </a:lnTo>
                    <a:lnTo>
                      <a:pt x="66" y="62"/>
                    </a:lnTo>
                    <a:lnTo>
                      <a:pt x="65" y="65"/>
                    </a:lnTo>
                    <a:lnTo>
                      <a:pt x="64" y="68"/>
                    </a:lnTo>
                    <a:lnTo>
                      <a:pt x="63" y="72"/>
                    </a:lnTo>
                    <a:lnTo>
                      <a:pt x="61" y="75"/>
                    </a:lnTo>
                    <a:lnTo>
                      <a:pt x="59" y="78"/>
                    </a:lnTo>
                    <a:lnTo>
                      <a:pt x="58" y="82"/>
                    </a:lnTo>
                    <a:lnTo>
                      <a:pt x="56" y="87"/>
                    </a:lnTo>
                    <a:lnTo>
                      <a:pt x="54" y="92"/>
                    </a:lnTo>
                    <a:lnTo>
                      <a:pt x="52" y="97"/>
                    </a:lnTo>
                    <a:lnTo>
                      <a:pt x="51" y="102"/>
                    </a:lnTo>
                    <a:lnTo>
                      <a:pt x="50" y="109"/>
                    </a:lnTo>
                    <a:lnTo>
                      <a:pt x="47" y="115"/>
                    </a:lnTo>
                    <a:lnTo>
                      <a:pt x="46" y="121"/>
                    </a:lnTo>
                    <a:lnTo>
                      <a:pt x="46" y="124"/>
                    </a:lnTo>
                    <a:lnTo>
                      <a:pt x="45" y="128"/>
                    </a:lnTo>
                    <a:lnTo>
                      <a:pt x="45" y="131"/>
                    </a:lnTo>
                    <a:lnTo>
                      <a:pt x="45" y="135"/>
                    </a:lnTo>
                    <a:lnTo>
                      <a:pt x="44" y="139"/>
                    </a:lnTo>
                    <a:lnTo>
                      <a:pt x="44" y="143"/>
                    </a:lnTo>
                    <a:lnTo>
                      <a:pt x="42" y="146"/>
                    </a:lnTo>
                    <a:lnTo>
                      <a:pt x="42" y="150"/>
                    </a:lnTo>
                    <a:lnTo>
                      <a:pt x="42" y="154"/>
                    </a:lnTo>
                    <a:lnTo>
                      <a:pt x="42" y="159"/>
                    </a:lnTo>
                    <a:lnTo>
                      <a:pt x="42" y="163"/>
                    </a:lnTo>
                    <a:lnTo>
                      <a:pt x="42" y="168"/>
                    </a:lnTo>
                    <a:lnTo>
                      <a:pt x="1" y="120"/>
                    </a:lnTo>
                    <a:lnTo>
                      <a:pt x="0" y="119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1" y="109"/>
                    </a:lnTo>
                    <a:lnTo>
                      <a:pt x="1" y="106"/>
                    </a:lnTo>
                    <a:lnTo>
                      <a:pt x="1" y="102"/>
                    </a:lnTo>
                    <a:lnTo>
                      <a:pt x="1" y="100"/>
                    </a:lnTo>
                    <a:lnTo>
                      <a:pt x="1" y="96"/>
                    </a:lnTo>
                    <a:lnTo>
                      <a:pt x="1" y="92"/>
                    </a:lnTo>
                    <a:lnTo>
                      <a:pt x="2" y="88"/>
                    </a:lnTo>
                    <a:lnTo>
                      <a:pt x="3" y="85"/>
                    </a:lnTo>
                    <a:lnTo>
                      <a:pt x="5" y="81"/>
                    </a:lnTo>
                    <a:lnTo>
                      <a:pt x="5" y="76"/>
                    </a:lnTo>
                    <a:lnTo>
                      <a:pt x="6" y="72"/>
                    </a:lnTo>
                    <a:lnTo>
                      <a:pt x="6" y="67"/>
                    </a:lnTo>
                    <a:lnTo>
                      <a:pt x="8" y="63"/>
                    </a:lnTo>
                    <a:lnTo>
                      <a:pt x="10" y="57"/>
                    </a:lnTo>
                    <a:lnTo>
                      <a:pt x="11" y="53"/>
                    </a:lnTo>
                    <a:lnTo>
                      <a:pt x="13" y="47"/>
                    </a:lnTo>
                    <a:lnTo>
                      <a:pt x="15" y="43"/>
                    </a:lnTo>
                    <a:lnTo>
                      <a:pt x="17" y="37"/>
                    </a:lnTo>
                    <a:lnTo>
                      <a:pt x="18" y="32"/>
                    </a:lnTo>
                    <a:lnTo>
                      <a:pt x="21" y="27"/>
                    </a:lnTo>
                    <a:lnTo>
                      <a:pt x="24" y="22"/>
                    </a:lnTo>
                    <a:lnTo>
                      <a:pt x="26" y="15"/>
                    </a:lnTo>
                    <a:lnTo>
                      <a:pt x="30" y="10"/>
                    </a:lnTo>
                    <a:lnTo>
                      <a:pt x="34" y="5"/>
                    </a:lnTo>
                    <a:lnTo>
                      <a:pt x="37" y="0"/>
                    </a:lnTo>
                    <a:lnTo>
                      <a:pt x="80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Freeform 114"/>
              <p:cNvSpPr>
                <a:spLocks noChangeAspect="1"/>
              </p:cNvSpPr>
              <p:nvPr/>
            </p:nvSpPr>
            <p:spPr bwMode="auto">
              <a:xfrm>
                <a:off x="5216" y="4187"/>
                <a:ext cx="8" cy="16"/>
              </a:xfrm>
              <a:custGeom>
                <a:avLst/>
                <a:gdLst>
                  <a:gd name="T0" fmla="*/ 8 w 79"/>
                  <a:gd name="T1" fmla="*/ 5 h 164"/>
                  <a:gd name="T2" fmla="*/ 8 w 79"/>
                  <a:gd name="T3" fmla="*/ 5 h 164"/>
                  <a:gd name="T4" fmla="*/ 7 w 79"/>
                  <a:gd name="T5" fmla="*/ 5 h 164"/>
                  <a:gd name="T6" fmla="*/ 7 w 79"/>
                  <a:gd name="T7" fmla="*/ 6 h 164"/>
                  <a:gd name="T8" fmla="*/ 7 w 79"/>
                  <a:gd name="T9" fmla="*/ 6 h 164"/>
                  <a:gd name="T10" fmla="*/ 7 w 79"/>
                  <a:gd name="T11" fmla="*/ 6 h 164"/>
                  <a:gd name="T12" fmla="*/ 7 w 79"/>
                  <a:gd name="T13" fmla="*/ 7 h 164"/>
                  <a:gd name="T14" fmla="*/ 6 w 79"/>
                  <a:gd name="T15" fmla="*/ 7 h 164"/>
                  <a:gd name="T16" fmla="*/ 6 w 79"/>
                  <a:gd name="T17" fmla="*/ 7 h 164"/>
                  <a:gd name="T18" fmla="*/ 6 w 79"/>
                  <a:gd name="T19" fmla="*/ 8 h 164"/>
                  <a:gd name="T20" fmla="*/ 6 w 79"/>
                  <a:gd name="T21" fmla="*/ 8 h 164"/>
                  <a:gd name="T22" fmla="*/ 6 w 79"/>
                  <a:gd name="T23" fmla="*/ 8 h 164"/>
                  <a:gd name="T24" fmla="*/ 6 w 79"/>
                  <a:gd name="T25" fmla="*/ 9 h 164"/>
                  <a:gd name="T26" fmla="*/ 6 w 79"/>
                  <a:gd name="T27" fmla="*/ 9 h 164"/>
                  <a:gd name="T28" fmla="*/ 5 w 79"/>
                  <a:gd name="T29" fmla="*/ 10 h 164"/>
                  <a:gd name="T30" fmla="*/ 5 w 79"/>
                  <a:gd name="T31" fmla="*/ 10 h 164"/>
                  <a:gd name="T32" fmla="*/ 5 w 79"/>
                  <a:gd name="T33" fmla="*/ 11 h 164"/>
                  <a:gd name="T34" fmla="*/ 5 w 79"/>
                  <a:gd name="T35" fmla="*/ 11 h 164"/>
                  <a:gd name="T36" fmla="*/ 5 w 79"/>
                  <a:gd name="T37" fmla="*/ 12 h 164"/>
                  <a:gd name="T38" fmla="*/ 5 w 79"/>
                  <a:gd name="T39" fmla="*/ 12 h 164"/>
                  <a:gd name="T40" fmla="*/ 5 w 79"/>
                  <a:gd name="T41" fmla="*/ 13 h 164"/>
                  <a:gd name="T42" fmla="*/ 5 w 79"/>
                  <a:gd name="T43" fmla="*/ 13 h 164"/>
                  <a:gd name="T44" fmla="*/ 5 w 79"/>
                  <a:gd name="T45" fmla="*/ 14 h 164"/>
                  <a:gd name="T46" fmla="*/ 5 w 79"/>
                  <a:gd name="T47" fmla="*/ 14 h 164"/>
                  <a:gd name="T48" fmla="*/ 5 w 79"/>
                  <a:gd name="T49" fmla="*/ 15 h 164"/>
                  <a:gd name="T50" fmla="*/ 5 w 79"/>
                  <a:gd name="T51" fmla="*/ 15 h 164"/>
                  <a:gd name="T52" fmla="*/ 5 w 79"/>
                  <a:gd name="T53" fmla="*/ 15 h 164"/>
                  <a:gd name="T54" fmla="*/ 5 w 79"/>
                  <a:gd name="T55" fmla="*/ 16 h 164"/>
                  <a:gd name="T56" fmla="*/ 5 w 79"/>
                  <a:gd name="T57" fmla="*/ 16 h 164"/>
                  <a:gd name="T58" fmla="*/ 0 w 79"/>
                  <a:gd name="T59" fmla="*/ 11 h 164"/>
                  <a:gd name="T60" fmla="*/ 0 w 79"/>
                  <a:gd name="T61" fmla="*/ 11 h 164"/>
                  <a:gd name="T62" fmla="*/ 0 w 79"/>
                  <a:gd name="T63" fmla="*/ 11 h 164"/>
                  <a:gd name="T64" fmla="*/ 0 w 79"/>
                  <a:gd name="T65" fmla="*/ 11 h 164"/>
                  <a:gd name="T66" fmla="*/ 0 w 79"/>
                  <a:gd name="T67" fmla="*/ 10 h 164"/>
                  <a:gd name="T68" fmla="*/ 0 w 79"/>
                  <a:gd name="T69" fmla="*/ 10 h 164"/>
                  <a:gd name="T70" fmla="*/ 0 w 79"/>
                  <a:gd name="T71" fmla="*/ 9 h 164"/>
                  <a:gd name="T72" fmla="*/ 0 w 79"/>
                  <a:gd name="T73" fmla="*/ 9 h 164"/>
                  <a:gd name="T74" fmla="*/ 0 w 79"/>
                  <a:gd name="T75" fmla="*/ 8 h 164"/>
                  <a:gd name="T76" fmla="*/ 0 w 79"/>
                  <a:gd name="T77" fmla="*/ 8 h 164"/>
                  <a:gd name="T78" fmla="*/ 0 w 79"/>
                  <a:gd name="T79" fmla="*/ 8 h 164"/>
                  <a:gd name="T80" fmla="*/ 0 w 79"/>
                  <a:gd name="T81" fmla="*/ 7 h 164"/>
                  <a:gd name="T82" fmla="*/ 1 w 79"/>
                  <a:gd name="T83" fmla="*/ 7 h 164"/>
                  <a:gd name="T84" fmla="*/ 1 w 79"/>
                  <a:gd name="T85" fmla="*/ 6 h 164"/>
                  <a:gd name="T86" fmla="*/ 1 w 79"/>
                  <a:gd name="T87" fmla="*/ 6 h 164"/>
                  <a:gd name="T88" fmla="*/ 1 w 79"/>
                  <a:gd name="T89" fmla="*/ 6 h 164"/>
                  <a:gd name="T90" fmla="*/ 1 w 79"/>
                  <a:gd name="T91" fmla="*/ 5 h 164"/>
                  <a:gd name="T92" fmla="*/ 1 w 79"/>
                  <a:gd name="T93" fmla="*/ 5 h 164"/>
                  <a:gd name="T94" fmla="*/ 1 w 79"/>
                  <a:gd name="T95" fmla="*/ 4 h 164"/>
                  <a:gd name="T96" fmla="*/ 2 w 79"/>
                  <a:gd name="T97" fmla="*/ 4 h 164"/>
                  <a:gd name="T98" fmla="*/ 2 w 79"/>
                  <a:gd name="T99" fmla="*/ 3 h 164"/>
                  <a:gd name="T100" fmla="*/ 2 w 79"/>
                  <a:gd name="T101" fmla="*/ 3 h 164"/>
                  <a:gd name="T102" fmla="*/ 2 w 79"/>
                  <a:gd name="T103" fmla="*/ 2 h 164"/>
                  <a:gd name="T104" fmla="*/ 3 w 79"/>
                  <a:gd name="T105" fmla="*/ 1 h 164"/>
                  <a:gd name="T106" fmla="*/ 3 w 79"/>
                  <a:gd name="T107" fmla="*/ 1 h 164"/>
                  <a:gd name="T108" fmla="*/ 3 w 79"/>
                  <a:gd name="T109" fmla="*/ 0 h 164"/>
                  <a:gd name="T110" fmla="*/ 4 w 79"/>
                  <a:gd name="T111" fmla="*/ 0 h 164"/>
                  <a:gd name="T112" fmla="*/ 8 w 79"/>
                  <a:gd name="T113" fmla="*/ 5 h 164"/>
                  <a:gd name="T114" fmla="*/ 8 w 79"/>
                  <a:gd name="T115" fmla="*/ 5 h 16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9"/>
                  <a:gd name="T175" fmla="*/ 0 h 164"/>
                  <a:gd name="T176" fmla="*/ 79 w 79"/>
                  <a:gd name="T177" fmla="*/ 164 h 16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9" h="164">
                    <a:moveTo>
                      <a:pt x="79" y="51"/>
                    </a:moveTo>
                    <a:lnTo>
                      <a:pt x="78" y="51"/>
                    </a:lnTo>
                    <a:lnTo>
                      <a:pt x="74" y="56"/>
                    </a:lnTo>
                    <a:lnTo>
                      <a:pt x="72" y="60"/>
                    </a:lnTo>
                    <a:lnTo>
                      <a:pt x="69" y="63"/>
                    </a:lnTo>
                    <a:lnTo>
                      <a:pt x="67" y="66"/>
                    </a:lnTo>
                    <a:lnTo>
                      <a:pt x="65" y="68"/>
                    </a:lnTo>
                    <a:lnTo>
                      <a:pt x="64" y="72"/>
                    </a:lnTo>
                    <a:lnTo>
                      <a:pt x="63" y="76"/>
                    </a:lnTo>
                    <a:lnTo>
                      <a:pt x="62" y="78"/>
                    </a:lnTo>
                    <a:lnTo>
                      <a:pt x="59" y="82"/>
                    </a:lnTo>
                    <a:lnTo>
                      <a:pt x="58" y="86"/>
                    </a:lnTo>
                    <a:lnTo>
                      <a:pt x="57" y="91"/>
                    </a:lnTo>
                    <a:lnTo>
                      <a:pt x="55" y="95"/>
                    </a:lnTo>
                    <a:lnTo>
                      <a:pt x="54" y="100"/>
                    </a:lnTo>
                    <a:lnTo>
                      <a:pt x="53" y="105"/>
                    </a:lnTo>
                    <a:lnTo>
                      <a:pt x="52" y="111"/>
                    </a:lnTo>
                    <a:lnTo>
                      <a:pt x="50" y="116"/>
                    </a:lnTo>
                    <a:lnTo>
                      <a:pt x="49" y="121"/>
                    </a:lnTo>
                    <a:lnTo>
                      <a:pt x="48" y="128"/>
                    </a:lnTo>
                    <a:lnTo>
                      <a:pt x="48" y="135"/>
                    </a:lnTo>
                    <a:lnTo>
                      <a:pt x="48" y="138"/>
                    </a:lnTo>
                    <a:lnTo>
                      <a:pt x="47" y="141"/>
                    </a:lnTo>
                    <a:lnTo>
                      <a:pt x="47" y="145"/>
                    </a:lnTo>
                    <a:lnTo>
                      <a:pt x="47" y="149"/>
                    </a:lnTo>
                    <a:lnTo>
                      <a:pt x="47" y="153"/>
                    </a:lnTo>
                    <a:lnTo>
                      <a:pt x="47" y="157"/>
                    </a:lnTo>
                    <a:lnTo>
                      <a:pt x="47" y="160"/>
                    </a:lnTo>
                    <a:lnTo>
                      <a:pt x="47" y="164"/>
                    </a:lnTo>
                    <a:lnTo>
                      <a:pt x="1" y="116"/>
                    </a:lnTo>
                    <a:lnTo>
                      <a:pt x="0" y="115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1" y="106"/>
                    </a:lnTo>
                    <a:lnTo>
                      <a:pt x="1" y="100"/>
                    </a:lnTo>
                    <a:lnTo>
                      <a:pt x="1" y="94"/>
                    </a:lnTo>
                    <a:lnTo>
                      <a:pt x="1" y="90"/>
                    </a:lnTo>
                    <a:lnTo>
                      <a:pt x="2" y="86"/>
                    </a:lnTo>
                    <a:lnTo>
                      <a:pt x="2" y="82"/>
                    </a:lnTo>
                    <a:lnTo>
                      <a:pt x="4" y="80"/>
                    </a:lnTo>
                    <a:lnTo>
                      <a:pt x="4" y="75"/>
                    </a:lnTo>
                    <a:lnTo>
                      <a:pt x="5" y="71"/>
                    </a:lnTo>
                    <a:lnTo>
                      <a:pt x="6" y="66"/>
                    </a:lnTo>
                    <a:lnTo>
                      <a:pt x="8" y="62"/>
                    </a:lnTo>
                    <a:lnTo>
                      <a:pt x="9" y="57"/>
                    </a:lnTo>
                    <a:lnTo>
                      <a:pt x="10" y="52"/>
                    </a:lnTo>
                    <a:lnTo>
                      <a:pt x="13" y="47"/>
                    </a:lnTo>
                    <a:lnTo>
                      <a:pt x="14" y="42"/>
                    </a:lnTo>
                    <a:lnTo>
                      <a:pt x="16" y="37"/>
                    </a:lnTo>
                    <a:lnTo>
                      <a:pt x="18" y="32"/>
                    </a:lnTo>
                    <a:lnTo>
                      <a:pt x="20" y="27"/>
                    </a:lnTo>
                    <a:lnTo>
                      <a:pt x="24" y="22"/>
                    </a:lnTo>
                    <a:lnTo>
                      <a:pt x="26" y="15"/>
                    </a:lnTo>
                    <a:lnTo>
                      <a:pt x="29" y="10"/>
                    </a:lnTo>
                    <a:lnTo>
                      <a:pt x="33" y="5"/>
                    </a:lnTo>
                    <a:lnTo>
                      <a:pt x="36" y="0"/>
                    </a:lnTo>
                    <a:lnTo>
                      <a:pt x="79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Freeform 115"/>
              <p:cNvSpPr>
                <a:spLocks noChangeAspect="1"/>
              </p:cNvSpPr>
              <p:nvPr/>
            </p:nvSpPr>
            <p:spPr bwMode="auto">
              <a:xfrm>
                <a:off x="5225" y="4197"/>
                <a:ext cx="6" cy="14"/>
              </a:xfrm>
              <a:custGeom>
                <a:avLst/>
                <a:gdLst>
                  <a:gd name="T0" fmla="*/ 6 w 71"/>
                  <a:gd name="T1" fmla="*/ 5 h 141"/>
                  <a:gd name="T2" fmla="*/ 6 w 71"/>
                  <a:gd name="T3" fmla="*/ 5 h 141"/>
                  <a:gd name="T4" fmla="*/ 6 w 71"/>
                  <a:gd name="T5" fmla="*/ 5 h 141"/>
                  <a:gd name="T6" fmla="*/ 6 w 71"/>
                  <a:gd name="T7" fmla="*/ 5 h 141"/>
                  <a:gd name="T8" fmla="*/ 5 w 71"/>
                  <a:gd name="T9" fmla="*/ 6 h 141"/>
                  <a:gd name="T10" fmla="*/ 5 w 71"/>
                  <a:gd name="T11" fmla="*/ 6 h 141"/>
                  <a:gd name="T12" fmla="*/ 5 w 71"/>
                  <a:gd name="T13" fmla="*/ 7 h 141"/>
                  <a:gd name="T14" fmla="*/ 5 w 71"/>
                  <a:gd name="T15" fmla="*/ 7 h 141"/>
                  <a:gd name="T16" fmla="*/ 5 w 71"/>
                  <a:gd name="T17" fmla="*/ 7 h 141"/>
                  <a:gd name="T18" fmla="*/ 5 w 71"/>
                  <a:gd name="T19" fmla="*/ 8 h 141"/>
                  <a:gd name="T20" fmla="*/ 5 w 71"/>
                  <a:gd name="T21" fmla="*/ 8 h 141"/>
                  <a:gd name="T22" fmla="*/ 5 w 71"/>
                  <a:gd name="T23" fmla="*/ 9 h 141"/>
                  <a:gd name="T24" fmla="*/ 5 w 71"/>
                  <a:gd name="T25" fmla="*/ 9 h 141"/>
                  <a:gd name="T26" fmla="*/ 4 w 71"/>
                  <a:gd name="T27" fmla="*/ 9 h 141"/>
                  <a:gd name="T28" fmla="*/ 4 w 71"/>
                  <a:gd name="T29" fmla="*/ 10 h 141"/>
                  <a:gd name="T30" fmla="*/ 4 w 71"/>
                  <a:gd name="T31" fmla="*/ 10 h 141"/>
                  <a:gd name="T32" fmla="*/ 4 w 71"/>
                  <a:gd name="T33" fmla="*/ 11 h 141"/>
                  <a:gd name="T34" fmla="*/ 4 w 71"/>
                  <a:gd name="T35" fmla="*/ 11 h 141"/>
                  <a:gd name="T36" fmla="*/ 4 w 71"/>
                  <a:gd name="T37" fmla="*/ 12 h 141"/>
                  <a:gd name="T38" fmla="*/ 4 w 71"/>
                  <a:gd name="T39" fmla="*/ 12 h 141"/>
                  <a:gd name="T40" fmla="*/ 4 w 71"/>
                  <a:gd name="T41" fmla="*/ 13 h 141"/>
                  <a:gd name="T42" fmla="*/ 4 w 71"/>
                  <a:gd name="T43" fmla="*/ 13 h 141"/>
                  <a:gd name="T44" fmla="*/ 4 w 71"/>
                  <a:gd name="T45" fmla="*/ 14 h 141"/>
                  <a:gd name="T46" fmla="*/ 0 w 71"/>
                  <a:gd name="T47" fmla="*/ 10 h 141"/>
                  <a:gd name="T48" fmla="*/ 0 w 71"/>
                  <a:gd name="T49" fmla="*/ 10 h 141"/>
                  <a:gd name="T50" fmla="*/ 0 w 71"/>
                  <a:gd name="T51" fmla="*/ 9 h 141"/>
                  <a:gd name="T52" fmla="*/ 0 w 71"/>
                  <a:gd name="T53" fmla="*/ 9 h 141"/>
                  <a:gd name="T54" fmla="*/ 0 w 71"/>
                  <a:gd name="T55" fmla="*/ 9 h 141"/>
                  <a:gd name="T56" fmla="*/ 0 w 71"/>
                  <a:gd name="T57" fmla="*/ 8 h 141"/>
                  <a:gd name="T58" fmla="*/ 0 w 71"/>
                  <a:gd name="T59" fmla="*/ 8 h 141"/>
                  <a:gd name="T60" fmla="*/ 0 w 71"/>
                  <a:gd name="T61" fmla="*/ 7 h 141"/>
                  <a:gd name="T62" fmla="*/ 0 w 71"/>
                  <a:gd name="T63" fmla="*/ 6 h 141"/>
                  <a:gd name="T64" fmla="*/ 0 w 71"/>
                  <a:gd name="T65" fmla="*/ 6 h 141"/>
                  <a:gd name="T66" fmla="*/ 0 w 71"/>
                  <a:gd name="T67" fmla="*/ 5 h 141"/>
                  <a:gd name="T68" fmla="*/ 0 w 71"/>
                  <a:gd name="T69" fmla="*/ 5 h 141"/>
                  <a:gd name="T70" fmla="*/ 1 w 71"/>
                  <a:gd name="T71" fmla="*/ 5 h 141"/>
                  <a:gd name="T72" fmla="*/ 1 w 71"/>
                  <a:gd name="T73" fmla="*/ 4 h 141"/>
                  <a:gd name="T74" fmla="*/ 1 w 71"/>
                  <a:gd name="T75" fmla="*/ 4 h 141"/>
                  <a:gd name="T76" fmla="*/ 1 w 71"/>
                  <a:gd name="T77" fmla="*/ 3 h 141"/>
                  <a:gd name="T78" fmla="*/ 1 w 71"/>
                  <a:gd name="T79" fmla="*/ 3 h 141"/>
                  <a:gd name="T80" fmla="*/ 1 w 71"/>
                  <a:gd name="T81" fmla="*/ 3 h 141"/>
                  <a:gd name="T82" fmla="*/ 1 w 71"/>
                  <a:gd name="T83" fmla="*/ 2 h 141"/>
                  <a:gd name="T84" fmla="*/ 1 w 71"/>
                  <a:gd name="T85" fmla="*/ 2 h 141"/>
                  <a:gd name="T86" fmla="*/ 2 w 71"/>
                  <a:gd name="T87" fmla="*/ 1 h 141"/>
                  <a:gd name="T88" fmla="*/ 2 w 71"/>
                  <a:gd name="T89" fmla="*/ 1 h 141"/>
                  <a:gd name="T90" fmla="*/ 2 w 71"/>
                  <a:gd name="T91" fmla="*/ 1 h 141"/>
                  <a:gd name="T92" fmla="*/ 2 w 71"/>
                  <a:gd name="T93" fmla="*/ 0 h 141"/>
                  <a:gd name="T94" fmla="*/ 2 w 71"/>
                  <a:gd name="T95" fmla="*/ 0 h 141"/>
                  <a:gd name="T96" fmla="*/ 6 w 71"/>
                  <a:gd name="T97" fmla="*/ 5 h 141"/>
                  <a:gd name="T98" fmla="*/ 6 w 71"/>
                  <a:gd name="T99" fmla="*/ 5 h 14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1"/>
                  <a:gd name="T151" fmla="*/ 0 h 141"/>
                  <a:gd name="T152" fmla="*/ 71 w 71"/>
                  <a:gd name="T153" fmla="*/ 141 h 14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1" h="141">
                    <a:moveTo>
                      <a:pt x="71" y="48"/>
                    </a:moveTo>
                    <a:lnTo>
                      <a:pt x="70" y="48"/>
                    </a:lnTo>
                    <a:lnTo>
                      <a:pt x="68" y="53"/>
                    </a:lnTo>
                    <a:lnTo>
                      <a:pt x="66" y="55"/>
                    </a:lnTo>
                    <a:lnTo>
                      <a:pt x="64" y="59"/>
                    </a:lnTo>
                    <a:lnTo>
                      <a:pt x="61" y="64"/>
                    </a:lnTo>
                    <a:lnTo>
                      <a:pt x="60" y="70"/>
                    </a:lnTo>
                    <a:lnTo>
                      <a:pt x="59" y="73"/>
                    </a:lnTo>
                    <a:lnTo>
                      <a:pt x="58" y="75"/>
                    </a:lnTo>
                    <a:lnTo>
                      <a:pt x="56" y="79"/>
                    </a:lnTo>
                    <a:lnTo>
                      <a:pt x="55" y="83"/>
                    </a:lnTo>
                    <a:lnTo>
                      <a:pt x="54" y="86"/>
                    </a:lnTo>
                    <a:lnTo>
                      <a:pt x="54" y="91"/>
                    </a:lnTo>
                    <a:lnTo>
                      <a:pt x="53" y="94"/>
                    </a:lnTo>
                    <a:lnTo>
                      <a:pt x="51" y="98"/>
                    </a:lnTo>
                    <a:lnTo>
                      <a:pt x="50" y="102"/>
                    </a:lnTo>
                    <a:lnTo>
                      <a:pt x="50" y="108"/>
                    </a:lnTo>
                    <a:lnTo>
                      <a:pt x="49" y="112"/>
                    </a:lnTo>
                    <a:lnTo>
                      <a:pt x="47" y="117"/>
                    </a:lnTo>
                    <a:lnTo>
                      <a:pt x="47" y="123"/>
                    </a:lnTo>
                    <a:lnTo>
                      <a:pt x="46" y="128"/>
                    </a:lnTo>
                    <a:lnTo>
                      <a:pt x="46" y="135"/>
                    </a:lnTo>
                    <a:lnTo>
                      <a:pt x="46" y="141"/>
                    </a:lnTo>
                    <a:lnTo>
                      <a:pt x="0" y="97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87"/>
                    </a:lnTo>
                    <a:lnTo>
                      <a:pt x="0" y="82"/>
                    </a:lnTo>
                    <a:lnTo>
                      <a:pt x="0" y="77"/>
                    </a:lnTo>
                    <a:lnTo>
                      <a:pt x="1" y="69"/>
                    </a:lnTo>
                    <a:lnTo>
                      <a:pt x="2" y="63"/>
                    </a:lnTo>
                    <a:lnTo>
                      <a:pt x="2" y="59"/>
                    </a:lnTo>
                    <a:lnTo>
                      <a:pt x="3" y="55"/>
                    </a:lnTo>
                    <a:lnTo>
                      <a:pt x="5" y="52"/>
                    </a:lnTo>
                    <a:lnTo>
                      <a:pt x="6" y="48"/>
                    </a:lnTo>
                    <a:lnTo>
                      <a:pt x="6" y="44"/>
                    </a:lnTo>
                    <a:lnTo>
                      <a:pt x="7" y="40"/>
                    </a:lnTo>
                    <a:lnTo>
                      <a:pt x="8" y="35"/>
                    </a:lnTo>
                    <a:lnTo>
                      <a:pt x="11" y="33"/>
                    </a:lnTo>
                    <a:lnTo>
                      <a:pt x="12" y="28"/>
                    </a:lnTo>
                    <a:lnTo>
                      <a:pt x="13" y="24"/>
                    </a:lnTo>
                    <a:lnTo>
                      <a:pt x="16" y="19"/>
                    </a:lnTo>
                    <a:lnTo>
                      <a:pt x="19" y="15"/>
                    </a:lnTo>
                    <a:lnTo>
                      <a:pt x="20" y="11"/>
                    </a:lnTo>
                    <a:lnTo>
                      <a:pt x="22" y="7"/>
                    </a:lnTo>
                    <a:lnTo>
                      <a:pt x="25" y="4"/>
                    </a:lnTo>
                    <a:lnTo>
                      <a:pt x="29" y="0"/>
                    </a:lnTo>
                    <a:lnTo>
                      <a:pt x="71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1" name="Freeform 116"/>
              <p:cNvSpPr>
                <a:spLocks noChangeAspect="1"/>
              </p:cNvSpPr>
              <p:nvPr/>
            </p:nvSpPr>
            <p:spPr bwMode="auto">
              <a:xfrm>
                <a:off x="5233" y="4206"/>
                <a:ext cx="15" cy="12"/>
              </a:xfrm>
              <a:custGeom>
                <a:avLst/>
                <a:gdLst>
                  <a:gd name="T0" fmla="*/ 1 w 155"/>
                  <a:gd name="T1" fmla="*/ 0 h 126"/>
                  <a:gd name="T2" fmla="*/ 1 w 155"/>
                  <a:gd name="T3" fmla="*/ 1 h 126"/>
                  <a:gd name="T4" fmla="*/ 1 w 155"/>
                  <a:gd name="T5" fmla="*/ 2 h 126"/>
                  <a:gd name="T6" fmla="*/ 0 w 155"/>
                  <a:gd name="T7" fmla="*/ 3 h 126"/>
                  <a:gd name="T8" fmla="*/ 0 w 155"/>
                  <a:gd name="T9" fmla="*/ 4 h 126"/>
                  <a:gd name="T10" fmla="*/ 0 w 155"/>
                  <a:gd name="T11" fmla="*/ 5 h 126"/>
                  <a:gd name="T12" fmla="*/ 0 w 155"/>
                  <a:gd name="T13" fmla="*/ 6 h 126"/>
                  <a:gd name="T14" fmla="*/ 0 w 155"/>
                  <a:gd name="T15" fmla="*/ 7 h 126"/>
                  <a:gd name="T16" fmla="*/ 1 w 155"/>
                  <a:gd name="T17" fmla="*/ 8 h 126"/>
                  <a:gd name="T18" fmla="*/ 1 w 155"/>
                  <a:gd name="T19" fmla="*/ 8 h 126"/>
                  <a:gd name="T20" fmla="*/ 2 w 155"/>
                  <a:gd name="T21" fmla="*/ 8 h 126"/>
                  <a:gd name="T22" fmla="*/ 3 w 155"/>
                  <a:gd name="T23" fmla="*/ 9 h 126"/>
                  <a:gd name="T24" fmla="*/ 4 w 155"/>
                  <a:gd name="T25" fmla="*/ 9 h 126"/>
                  <a:gd name="T26" fmla="*/ 5 w 155"/>
                  <a:gd name="T27" fmla="*/ 10 h 126"/>
                  <a:gd name="T28" fmla="*/ 6 w 155"/>
                  <a:gd name="T29" fmla="*/ 10 h 126"/>
                  <a:gd name="T30" fmla="*/ 7 w 155"/>
                  <a:gd name="T31" fmla="*/ 11 h 126"/>
                  <a:gd name="T32" fmla="*/ 8 w 155"/>
                  <a:gd name="T33" fmla="*/ 11 h 126"/>
                  <a:gd name="T34" fmla="*/ 9 w 155"/>
                  <a:gd name="T35" fmla="*/ 11 h 126"/>
                  <a:gd name="T36" fmla="*/ 10 w 155"/>
                  <a:gd name="T37" fmla="*/ 12 h 126"/>
                  <a:gd name="T38" fmla="*/ 12 w 155"/>
                  <a:gd name="T39" fmla="*/ 12 h 126"/>
                  <a:gd name="T40" fmla="*/ 13 w 155"/>
                  <a:gd name="T41" fmla="*/ 12 h 126"/>
                  <a:gd name="T42" fmla="*/ 13 w 155"/>
                  <a:gd name="T43" fmla="*/ 12 h 126"/>
                  <a:gd name="T44" fmla="*/ 14 w 155"/>
                  <a:gd name="T45" fmla="*/ 12 h 126"/>
                  <a:gd name="T46" fmla="*/ 15 w 155"/>
                  <a:gd name="T47" fmla="*/ 12 h 126"/>
                  <a:gd name="T48" fmla="*/ 14 w 155"/>
                  <a:gd name="T49" fmla="*/ 12 h 126"/>
                  <a:gd name="T50" fmla="*/ 13 w 155"/>
                  <a:gd name="T51" fmla="*/ 11 h 126"/>
                  <a:gd name="T52" fmla="*/ 12 w 155"/>
                  <a:gd name="T53" fmla="*/ 10 h 126"/>
                  <a:gd name="T54" fmla="*/ 11 w 155"/>
                  <a:gd name="T55" fmla="*/ 9 h 126"/>
                  <a:gd name="T56" fmla="*/ 10 w 155"/>
                  <a:gd name="T57" fmla="*/ 9 h 126"/>
                  <a:gd name="T58" fmla="*/ 9 w 155"/>
                  <a:gd name="T59" fmla="*/ 8 h 126"/>
                  <a:gd name="T60" fmla="*/ 8 w 155"/>
                  <a:gd name="T61" fmla="*/ 7 h 126"/>
                  <a:gd name="T62" fmla="*/ 7 w 155"/>
                  <a:gd name="T63" fmla="*/ 6 h 126"/>
                  <a:gd name="T64" fmla="*/ 6 w 155"/>
                  <a:gd name="T65" fmla="*/ 5 h 126"/>
                  <a:gd name="T66" fmla="*/ 5 w 155"/>
                  <a:gd name="T67" fmla="*/ 4 h 126"/>
                  <a:gd name="T68" fmla="*/ 4 w 155"/>
                  <a:gd name="T69" fmla="*/ 3 h 126"/>
                  <a:gd name="T70" fmla="*/ 3 w 155"/>
                  <a:gd name="T71" fmla="*/ 2 h 126"/>
                  <a:gd name="T72" fmla="*/ 3 w 155"/>
                  <a:gd name="T73" fmla="*/ 1 h 126"/>
                  <a:gd name="T74" fmla="*/ 2 w 155"/>
                  <a:gd name="T75" fmla="*/ 1 h 126"/>
                  <a:gd name="T76" fmla="*/ 1 w 155"/>
                  <a:gd name="T77" fmla="*/ 0 h 126"/>
                  <a:gd name="T78" fmla="*/ 1 w 155"/>
                  <a:gd name="T79" fmla="*/ 0 h 12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55"/>
                  <a:gd name="T121" fmla="*/ 0 h 126"/>
                  <a:gd name="T122" fmla="*/ 155 w 155"/>
                  <a:gd name="T123" fmla="*/ 126 h 12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55" h="126">
                    <a:moveTo>
                      <a:pt x="15" y="0"/>
                    </a:moveTo>
                    <a:lnTo>
                      <a:pt x="14" y="0"/>
                    </a:lnTo>
                    <a:lnTo>
                      <a:pt x="11" y="6"/>
                    </a:lnTo>
                    <a:lnTo>
                      <a:pt x="10" y="10"/>
                    </a:lnTo>
                    <a:lnTo>
                      <a:pt x="9" y="14"/>
                    </a:lnTo>
                    <a:lnTo>
                      <a:pt x="8" y="19"/>
                    </a:lnTo>
                    <a:lnTo>
                      <a:pt x="6" y="25"/>
                    </a:lnTo>
                    <a:lnTo>
                      <a:pt x="4" y="30"/>
                    </a:lnTo>
                    <a:lnTo>
                      <a:pt x="3" y="36"/>
                    </a:lnTo>
                    <a:lnTo>
                      <a:pt x="1" y="43"/>
                    </a:lnTo>
                    <a:lnTo>
                      <a:pt x="1" y="49"/>
                    </a:lnTo>
                    <a:lnTo>
                      <a:pt x="0" y="55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4"/>
                    </a:lnTo>
                    <a:lnTo>
                      <a:pt x="1" y="75"/>
                    </a:lnTo>
                    <a:lnTo>
                      <a:pt x="6" y="79"/>
                    </a:lnTo>
                    <a:lnTo>
                      <a:pt x="8" y="82"/>
                    </a:lnTo>
                    <a:lnTo>
                      <a:pt x="10" y="83"/>
                    </a:lnTo>
                    <a:lnTo>
                      <a:pt x="14" y="86"/>
                    </a:lnTo>
                    <a:lnTo>
                      <a:pt x="18" y="88"/>
                    </a:lnTo>
                    <a:lnTo>
                      <a:pt x="20" y="89"/>
                    </a:lnTo>
                    <a:lnTo>
                      <a:pt x="24" y="92"/>
                    </a:lnTo>
                    <a:lnTo>
                      <a:pt x="29" y="94"/>
                    </a:lnTo>
                    <a:lnTo>
                      <a:pt x="34" y="97"/>
                    </a:lnTo>
                    <a:lnTo>
                      <a:pt x="38" y="98"/>
                    </a:lnTo>
                    <a:lnTo>
                      <a:pt x="43" y="101"/>
                    </a:lnTo>
                    <a:lnTo>
                      <a:pt x="48" y="103"/>
                    </a:lnTo>
                    <a:lnTo>
                      <a:pt x="54" y="106"/>
                    </a:lnTo>
                    <a:lnTo>
                      <a:pt x="59" y="107"/>
                    </a:lnTo>
                    <a:lnTo>
                      <a:pt x="64" y="109"/>
                    </a:lnTo>
                    <a:lnTo>
                      <a:pt x="71" y="111"/>
                    </a:lnTo>
                    <a:lnTo>
                      <a:pt x="76" y="113"/>
                    </a:lnTo>
                    <a:lnTo>
                      <a:pt x="82" y="115"/>
                    </a:lnTo>
                    <a:lnTo>
                      <a:pt x="88" y="117"/>
                    </a:lnTo>
                    <a:lnTo>
                      <a:pt x="95" y="118"/>
                    </a:lnTo>
                    <a:lnTo>
                      <a:pt x="101" y="121"/>
                    </a:lnTo>
                    <a:lnTo>
                      <a:pt x="107" y="121"/>
                    </a:lnTo>
                    <a:lnTo>
                      <a:pt x="113" y="122"/>
                    </a:lnTo>
                    <a:lnTo>
                      <a:pt x="120" y="123"/>
                    </a:lnTo>
                    <a:lnTo>
                      <a:pt x="127" y="125"/>
                    </a:lnTo>
                    <a:lnTo>
                      <a:pt x="130" y="125"/>
                    </a:lnTo>
                    <a:lnTo>
                      <a:pt x="134" y="125"/>
                    </a:lnTo>
                    <a:lnTo>
                      <a:pt x="137" y="125"/>
                    </a:lnTo>
                    <a:lnTo>
                      <a:pt x="141" y="125"/>
                    </a:lnTo>
                    <a:lnTo>
                      <a:pt x="144" y="125"/>
                    </a:lnTo>
                    <a:lnTo>
                      <a:pt x="147" y="125"/>
                    </a:lnTo>
                    <a:lnTo>
                      <a:pt x="151" y="125"/>
                    </a:lnTo>
                    <a:lnTo>
                      <a:pt x="155" y="126"/>
                    </a:lnTo>
                    <a:lnTo>
                      <a:pt x="147" y="121"/>
                    </a:lnTo>
                    <a:lnTo>
                      <a:pt x="141" y="117"/>
                    </a:lnTo>
                    <a:lnTo>
                      <a:pt x="136" y="113"/>
                    </a:lnTo>
                    <a:lnTo>
                      <a:pt x="130" y="109"/>
                    </a:lnTo>
                    <a:lnTo>
                      <a:pt x="125" y="106"/>
                    </a:lnTo>
                    <a:lnTo>
                      <a:pt x="120" y="102"/>
                    </a:lnTo>
                    <a:lnTo>
                      <a:pt x="115" y="98"/>
                    </a:lnTo>
                    <a:lnTo>
                      <a:pt x="110" y="94"/>
                    </a:lnTo>
                    <a:lnTo>
                      <a:pt x="105" y="91"/>
                    </a:lnTo>
                    <a:lnTo>
                      <a:pt x="100" y="87"/>
                    </a:lnTo>
                    <a:lnTo>
                      <a:pt x="95" y="82"/>
                    </a:lnTo>
                    <a:lnTo>
                      <a:pt x="91" y="78"/>
                    </a:lnTo>
                    <a:lnTo>
                      <a:pt x="86" y="73"/>
                    </a:lnTo>
                    <a:lnTo>
                      <a:pt x="81" y="69"/>
                    </a:lnTo>
                    <a:lnTo>
                      <a:pt x="74" y="64"/>
                    </a:lnTo>
                    <a:lnTo>
                      <a:pt x="69" y="59"/>
                    </a:lnTo>
                    <a:lnTo>
                      <a:pt x="63" y="54"/>
                    </a:lnTo>
                    <a:lnTo>
                      <a:pt x="58" y="48"/>
                    </a:lnTo>
                    <a:lnTo>
                      <a:pt x="52" y="43"/>
                    </a:lnTo>
                    <a:lnTo>
                      <a:pt x="48" y="36"/>
                    </a:lnTo>
                    <a:lnTo>
                      <a:pt x="42" y="31"/>
                    </a:lnTo>
                    <a:lnTo>
                      <a:pt x="38" y="28"/>
                    </a:lnTo>
                    <a:lnTo>
                      <a:pt x="34" y="21"/>
                    </a:lnTo>
                    <a:lnTo>
                      <a:pt x="30" y="17"/>
                    </a:lnTo>
                    <a:lnTo>
                      <a:pt x="27" y="14"/>
                    </a:lnTo>
                    <a:lnTo>
                      <a:pt x="24" y="10"/>
                    </a:lnTo>
                    <a:lnTo>
                      <a:pt x="20" y="6"/>
                    </a:lnTo>
                    <a:lnTo>
                      <a:pt x="19" y="5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3"/>
                  </p:tgtEl>
                </p:cond>
              </p:nextCondLst>
            </p:seq>
          </p:childTnLst>
        </p:cTn>
      </p:par>
    </p:tnLst>
    <p:bldLst>
      <p:bldP spid="4125" grpId="0" animBg="1"/>
      <p:bldP spid="4136" grpId="0" animBg="1"/>
      <p:bldP spid="4124" grpId="0" animBg="1"/>
      <p:bldP spid="4126" grpId="0" animBg="1"/>
      <p:bldP spid="4128" grpId="0" animBg="1"/>
      <p:bldP spid="4143" grpId="0" animBg="1"/>
      <p:bldP spid="4146" grpId="0" animBg="1"/>
      <p:bldP spid="4147" grpId="0" animBg="1"/>
      <p:bldP spid="4148" grpId="0" animBg="1"/>
      <p:bldP spid="4142" grpId="0" animBg="1"/>
      <p:bldP spid="4134" grpId="0" animBg="1"/>
      <p:bldP spid="4144" grpId="0" animBg="1"/>
      <p:bldP spid="4140" grpId="0" animBg="1"/>
      <p:bldP spid="4123" grpId="0" animBg="1"/>
      <p:bldP spid="4152" grpId="0" animBg="1"/>
      <p:bldP spid="4153" grpId="0" animBg="1"/>
      <p:bldP spid="41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70"/>
          <p:cNvSpPr>
            <a:spLocks noChangeShapeType="1"/>
          </p:cNvSpPr>
          <p:nvPr/>
        </p:nvSpPr>
        <p:spPr bwMode="auto">
          <a:xfrm>
            <a:off x="963613" y="1470025"/>
            <a:ext cx="0" cy="447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1754188" y="6096000"/>
            <a:ext cx="5638800" cy="762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i="1"/>
              <a:t>Associate in Applied Science Degree</a:t>
            </a:r>
          </a:p>
        </p:txBody>
      </p:sp>
      <p:sp>
        <p:nvSpPr>
          <p:cNvPr id="4100" name="Line 15"/>
          <p:cNvSpPr>
            <a:spLocks noChangeShapeType="1"/>
          </p:cNvSpPr>
          <p:nvPr/>
        </p:nvSpPr>
        <p:spPr bwMode="auto">
          <a:xfrm flipH="1">
            <a:off x="2735263" y="1487488"/>
            <a:ext cx="3175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Freeform 16"/>
          <p:cNvSpPr>
            <a:spLocks/>
          </p:cNvSpPr>
          <p:nvPr/>
        </p:nvSpPr>
        <p:spPr bwMode="auto">
          <a:xfrm>
            <a:off x="2735263" y="2628900"/>
            <a:ext cx="3175" cy="339725"/>
          </a:xfrm>
          <a:custGeom>
            <a:avLst/>
            <a:gdLst>
              <a:gd name="T0" fmla="*/ 3175 w 2"/>
              <a:gd name="T1" fmla="*/ 0 h 214"/>
              <a:gd name="T2" fmla="*/ 0 w 2"/>
              <a:gd name="T3" fmla="*/ 339725 h 214"/>
              <a:gd name="T4" fmla="*/ 0 60000 65536"/>
              <a:gd name="T5" fmla="*/ 0 60000 65536"/>
              <a:gd name="T6" fmla="*/ 0 w 2"/>
              <a:gd name="T7" fmla="*/ 0 h 214"/>
              <a:gd name="T8" fmla="*/ 2 w 2"/>
              <a:gd name="T9" fmla="*/ 214 h 2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214">
                <a:moveTo>
                  <a:pt x="2" y="0"/>
                </a:moveTo>
                <a:lnTo>
                  <a:pt x="0" y="21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966788" y="3490913"/>
            <a:ext cx="0" cy="365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6" name="Freeform 36"/>
          <p:cNvSpPr>
            <a:spLocks/>
          </p:cNvSpPr>
          <p:nvPr/>
        </p:nvSpPr>
        <p:spPr bwMode="auto">
          <a:xfrm>
            <a:off x="952500" y="6475413"/>
            <a:ext cx="781050" cy="1587"/>
          </a:xfrm>
          <a:custGeom>
            <a:avLst/>
            <a:gdLst>
              <a:gd name="T0" fmla="*/ 0 w 492"/>
              <a:gd name="T1" fmla="*/ 0 h 1"/>
              <a:gd name="T2" fmla="*/ 781050 w 492"/>
              <a:gd name="T3" fmla="*/ 0 h 1"/>
              <a:gd name="T4" fmla="*/ 0 60000 65536"/>
              <a:gd name="T5" fmla="*/ 0 60000 65536"/>
              <a:gd name="T6" fmla="*/ 0 w 492"/>
              <a:gd name="T7" fmla="*/ 0 h 1"/>
              <a:gd name="T8" fmla="*/ 492 w 4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2" h="1">
                <a:moveTo>
                  <a:pt x="0" y="0"/>
                </a:moveTo>
                <a:lnTo>
                  <a:pt x="49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7" name="Freeform 37"/>
          <p:cNvSpPr>
            <a:spLocks/>
          </p:cNvSpPr>
          <p:nvPr/>
        </p:nvSpPr>
        <p:spPr bwMode="auto">
          <a:xfrm>
            <a:off x="7407275" y="6478588"/>
            <a:ext cx="793750" cy="1587"/>
          </a:xfrm>
          <a:custGeom>
            <a:avLst/>
            <a:gdLst>
              <a:gd name="T0" fmla="*/ 793750 w 500"/>
              <a:gd name="T1" fmla="*/ 1587 h 1"/>
              <a:gd name="T2" fmla="*/ 0 w 500"/>
              <a:gd name="T3" fmla="*/ 0 h 1"/>
              <a:gd name="T4" fmla="*/ 0 60000 65536"/>
              <a:gd name="T5" fmla="*/ 0 60000 65536"/>
              <a:gd name="T6" fmla="*/ 0 w 500"/>
              <a:gd name="T7" fmla="*/ 0 h 1"/>
              <a:gd name="T8" fmla="*/ 500 w 5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0" h="1">
                <a:moveTo>
                  <a:pt x="500" y="1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8" name="Freeform 38"/>
          <p:cNvSpPr>
            <a:spLocks/>
          </p:cNvSpPr>
          <p:nvPr/>
        </p:nvSpPr>
        <p:spPr bwMode="auto">
          <a:xfrm>
            <a:off x="969963" y="5886450"/>
            <a:ext cx="1587" cy="593725"/>
          </a:xfrm>
          <a:custGeom>
            <a:avLst/>
            <a:gdLst>
              <a:gd name="T0" fmla="*/ 1588 w 1"/>
              <a:gd name="T1" fmla="*/ 0 h 1139"/>
              <a:gd name="T2" fmla="*/ 0 w 1"/>
              <a:gd name="T3" fmla="*/ 594360 h 1139"/>
              <a:gd name="T4" fmla="*/ 0 60000 65536"/>
              <a:gd name="T5" fmla="*/ 0 60000 65536"/>
              <a:gd name="T6" fmla="*/ 0 w 1"/>
              <a:gd name="T7" fmla="*/ 0 h 1139"/>
              <a:gd name="T8" fmla="*/ 1 w 1"/>
              <a:gd name="T9" fmla="*/ 1139 h 11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139">
                <a:moveTo>
                  <a:pt x="1" y="0"/>
                </a:moveTo>
                <a:lnTo>
                  <a:pt x="0" y="1139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41"/>
          <p:cNvSpPr>
            <a:spLocks noChangeShapeType="1"/>
          </p:cNvSpPr>
          <p:nvPr/>
        </p:nvSpPr>
        <p:spPr bwMode="auto">
          <a:xfrm>
            <a:off x="966788" y="2514600"/>
            <a:ext cx="0" cy="365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42"/>
          <p:cNvSpPr>
            <a:spLocks noChangeShapeType="1"/>
          </p:cNvSpPr>
          <p:nvPr/>
        </p:nvSpPr>
        <p:spPr bwMode="auto">
          <a:xfrm>
            <a:off x="4570413" y="1462088"/>
            <a:ext cx="0" cy="361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4573588" y="2641600"/>
            <a:ext cx="0" cy="33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>
            <a:off x="4573588" y="3802063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>
            <a:off x="5486400" y="17526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66" name="Line 46"/>
          <p:cNvSpPr>
            <a:spLocks noChangeShapeType="1"/>
          </p:cNvSpPr>
          <p:nvPr/>
        </p:nvSpPr>
        <p:spPr bwMode="auto">
          <a:xfrm>
            <a:off x="6378575" y="2662238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" name="Line 47"/>
          <p:cNvSpPr>
            <a:spLocks noChangeShapeType="1"/>
          </p:cNvSpPr>
          <p:nvPr/>
        </p:nvSpPr>
        <p:spPr bwMode="auto">
          <a:xfrm>
            <a:off x="2743200" y="358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68" name="Freeform 48"/>
          <p:cNvSpPr>
            <a:spLocks/>
          </p:cNvSpPr>
          <p:nvPr/>
        </p:nvSpPr>
        <p:spPr bwMode="auto">
          <a:xfrm>
            <a:off x="2735263" y="3556000"/>
            <a:ext cx="3175" cy="2628900"/>
          </a:xfrm>
          <a:custGeom>
            <a:avLst/>
            <a:gdLst>
              <a:gd name="T0" fmla="*/ 0 w 2"/>
              <a:gd name="T1" fmla="*/ 0 h 1656"/>
              <a:gd name="T2" fmla="*/ 3175 w 2"/>
              <a:gd name="T3" fmla="*/ 2628900 h 1656"/>
              <a:gd name="T4" fmla="*/ 0 60000 65536"/>
              <a:gd name="T5" fmla="*/ 0 60000 65536"/>
              <a:gd name="T6" fmla="*/ 0 w 2"/>
              <a:gd name="T7" fmla="*/ 0 h 1656"/>
              <a:gd name="T8" fmla="*/ 2 w 2"/>
              <a:gd name="T9" fmla="*/ 1656 h 16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1656">
                <a:moveTo>
                  <a:pt x="0" y="0"/>
                </a:moveTo>
                <a:lnTo>
                  <a:pt x="2" y="165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77" name="Line 57"/>
          <p:cNvSpPr>
            <a:spLocks noChangeShapeType="1"/>
          </p:cNvSpPr>
          <p:nvPr/>
        </p:nvSpPr>
        <p:spPr bwMode="auto">
          <a:xfrm>
            <a:off x="3657600" y="5181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" name="Freeform 58"/>
          <p:cNvSpPr>
            <a:spLocks/>
          </p:cNvSpPr>
          <p:nvPr/>
        </p:nvSpPr>
        <p:spPr bwMode="auto">
          <a:xfrm>
            <a:off x="5475288" y="1484313"/>
            <a:ext cx="944562" cy="271462"/>
          </a:xfrm>
          <a:custGeom>
            <a:avLst/>
            <a:gdLst>
              <a:gd name="T0" fmla="*/ 0 w 595"/>
              <a:gd name="T1" fmla="*/ 271462 h 171"/>
              <a:gd name="T2" fmla="*/ 944562 w 595"/>
              <a:gd name="T3" fmla="*/ 0 h 171"/>
              <a:gd name="T4" fmla="*/ 0 60000 65536"/>
              <a:gd name="T5" fmla="*/ 0 60000 65536"/>
              <a:gd name="T6" fmla="*/ 0 w 595"/>
              <a:gd name="T7" fmla="*/ 0 h 171"/>
              <a:gd name="T8" fmla="*/ 595 w 595"/>
              <a:gd name="T9" fmla="*/ 171 h 1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5" h="171">
                <a:moveTo>
                  <a:pt x="0" y="171"/>
                </a:moveTo>
                <a:lnTo>
                  <a:pt x="595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62"/>
          <p:cNvSpPr>
            <a:spLocks noChangeShapeType="1"/>
          </p:cNvSpPr>
          <p:nvPr/>
        </p:nvSpPr>
        <p:spPr bwMode="auto">
          <a:xfrm>
            <a:off x="8185150" y="1477963"/>
            <a:ext cx="0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Freeform 63"/>
          <p:cNvSpPr>
            <a:spLocks/>
          </p:cNvSpPr>
          <p:nvPr/>
        </p:nvSpPr>
        <p:spPr bwMode="auto">
          <a:xfrm>
            <a:off x="8185150" y="2332038"/>
            <a:ext cx="1588" cy="328612"/>
          </a:xfrm>
          <a:custGeom>
            <a:avLst/>
            <a:gdLst>
              <a:gd name="T0" fmla="*/ 0 w 1"/>
              <a:gd name="T1" fmla="*/ 0 h 207"/>
              <a:gd name="T2" fmla="*/ 0 w 1"/>
              <a:gd name="T3" fmla="*/ 328612 h 207"/>
              <a:gd name="T4" fmla="*/ 0 60000 65536"/>
              <a:gd name="T5" fmla="*/ 0 60000 65536"/>
              <a:gd name="T6" fmla="*/ 0 w 1"/>
              <a:gd name="T7" fmla="*/ 0 h 207"/>
              <a:gd name="T8" fmla="*/ 1 w 1"/>
              <a:gd name="T9" fmla="*/ 207 h 2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07">
                <a:moveTo>
                  <a:pt x="0" y="0"/>
                </a:moveTo>
                <a:lnTo>
                  <a:pt x="0" y="20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4" name="Line 64"/>
          <p:cNvSpPr>
            <a:spLocks noChangeShapeType="1"/>
          </p:cNvSpPr>
          <p:nvPr/>
        </p:nvSpPr>
        <p:spPr bwMode="auto">
          <a:xfrm>
            <a:off x="8181975" y="323215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>
            <a:off x="8186738" y="4676775"/>
            <a:ext cx="0" cy="363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>
            <a:off x="8185150" y="396716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8" name="Freeform 68"/>
          <p:cNvSpPr>
            <a:spLocks/>
          </p:cNvSpPr>
          <p:nvPr/>
        </p:nvSpPr>
        <p:spPr bwMode="auto">
          <a:xfrm>
            <a:off x="8185150" y="5543550"/>
            <a:ext cx="1588" cy="952500"/>
          </a:xfrm>
          <a:custGeom>
            <a:avLst/>
            <a:gdLst>
              <a:gd name="T0" fmla="*/ 1588 w 1"/>
              <a:gd name="T1" fmla="*/ 0 h 600"/>
              <a:gd name="T2" fmla="*/ 0 w 1"/>
              <a:gd name="T3" fmla="*/ 952500 h 600"/>
              <a:gd name="T4" fmla="*/ 0 60000 65536"/>
              <a:gd name="T5" fmla="*/ 0 60000 65536"/>
              <a:gd name="T6" fmla="*/ 0 w 1"/>
              <a:gd name="T7" fmla="*/ 0 h 600"/>
              <a:gd name="T8" fmla="*/ 1 w 1"/>
              <a:gd name="T9" fmla="*/ 600 h 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00">
                <a:moveTo>
                  <a:pt x="1" y="0"/>
                </a:moveTo>
                <a:lnTo>
                  <a:pt x="0" y="60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2" name="Text Box 69"/>
          <p:cNvSpPr txBox="1">
            <a:spLocks noChangeArrowheads="1"/>
          </p:cNvSpPr>
          <p:nvPr/>
        </p:nvSpPr>
        <p:spPr bwMode="auto">
          <a:xfrm>
            <a:off x="152400" y="76200"/>
            <a:ext cx="883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30000"/>
              </a:spcBef>
            </a:pPr>
            <a:r>
              <a:rPr lang="en-US" sz="2000"/>
              <a:t>NVCC </a:t>
            </a:r>
            <a:r>
              <a:rPr lang="en-US" sz="2000" i="1"/>
              <a:t>AIR</a:t>
            </a:r>
            <a:r>
              <a:rPr lang="en-US" sz="2000"/>
              <a:t> Program Chart for A/C and Refrigeration </a:t>
            </a:r>
          </a:p>
          <a:p>
            <a:pPr algn="ctr">
              <a:lnSpc>
                <a:spcPct val="6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bg1"/>
                </a:solidFill>
              </a:rPr>
              <a:t>Associate in Applied Science Degree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123" name="Text Box 3"/>
          <p:cNvSpPr txBox="1">
            <a:spLocks noChangeArrowheads="1"/>
          </p:cNvSpPr>
          <p:nvPr/>
        </p:nvSpPr>
        <p:spPr bwMode="auto">
          <a:xfrm>
            <a:off x="152400" y="914400"/>
            <a:ext cx="1620838" cy="587375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121</a:t>
            </a:r>
          </a:p>
          <a:p>
            <a:pPr algn="ctr"/>
            <a:r>
              <a:rPr lang="en-US" sz="1600"/>
              <a:t>Refrigeration I</a:t>
            </a:r>
          </a:p>
        </p:txBody>
      </p:sp>
      <p:sp>
        <p:nvSpPr>
          <p:cNvPr id="4124" name="Text Box 4"/>
          <p:cNvSpPr txBox="1">
            <a:spLocks noChangeArrowheads="1"/>
          </p:cNvSpPr>
          <p:nvPr/>
        </p:nvSpPr>
        <p:spPr bwMode="auto">
          <a:xfrm>
            <a:off x="152400" y="1924050"/>
            <a:ext cx="1620838" cy="590550"/>
          </a:xfrm>
          <a:prstGeom prst="rect">
            <a:avLst/>
          </a:prstGeom>
          <a:solidFill>
            <a:srgbClr val="BBE0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122</a:t>
            </a:r>
          </a:p>
          <a:p>
            <a:pPr algn="ctr"/>
            <a:r>
              <a:rPr lang="en-US" sz="1600"/>
              <a:t>Refrigeration II</a:t>
            </a:r>
          </a:p>
        </p:txBody>
      </p:sp>
      <p:sp>
        <p:nvSpPr>
          <p:cNvPr id="4125" name="Text Box 5"/>
          <p:cNvSpPr txBox="1">
            <a:spLocks noChangeArrowheads="1"/>
          </p:cNvSpPr>
          <p:nvPr/>
        </p:nvSpPr>
        <p:spPr bwMode="auto">
          <a:xfrm>
            <a:off x="1966913" y="685800"/>
            <a:ext cx="1538287" cy="831850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111</a:t>
            </a:r>
          </a:p>
          <a:p>
            <a:pPr algn="ctr"/>
            <a:r>
              <a:rPr lang="en-US" sz="1600"/>
              <a:t>A/C &amp; Refrig. Controls</a:t>
            </a:r>
          </a:p>
        </p:txBody>
      </p:sp>
      <p:sp>
        <p:nvSpPr>
          <p:cNvPr id="4126" name="Text Box 6"/>
          <p:cNvSpPr txBox="1">
            <a:spLocks noChangeArrowheads="1"/>
          </p:cNvSpPr>
          <p:nvPr/>
        </p:nvSpPr>
        <p:spPr bwMode="auto">
          <a:xfrm>
            <a:off x="1966913" y="1828800"/>
            <a:ext cx="1538287" cy="831850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134</a:t>
            </a:r>
          </a:p>
          <a:p>
            <a:pPr algn="ctr"/>
            <a:r>
              <a:rPr lang="en-US" sz="1600"/>
              <a:t>Circ.&amp; Control Systems</a:t>
            </a:r>
          </a:p>
        </p:txBody>
      </p:sp>
      <p:sp>
        <p:nvSpPr>
          <p:cNvPr id="4127" name="Text Box 7"/>
          <p:cNvSpPr txBox="1">
            <a:spLocks noChangeArrowheads="1"/>
          </p:cNvSpPr>
          <p:nvPr/>
        </p:nvSpPr>
        <p:spPr bwMode="auto">
          <a:xfrm>
            <a:off x="3698875" y="914400"/>
            <a:ext cx="1746250" cy="587375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154</a:t>
            </a:r>
          </a:p>
          <a:p>
            <a:pPr algn="ctr"/>
            <a:r>
              <a:rPr lang="en-US" sz="1600"/>
              <a:t>Heating Systems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372350" y="4114800"/>
            <a:ext cx="1619250" cy="5873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History</a:t>
            </a:r>
          </a:p>
          <a:p>
            <a:pPr algn="ctr"/>
            <a:r>
              <a:rPr lang="en-US" sz="1600"/>
              <a:t>Elective</a:t>
            </a:r>
          </a:p>
        </p:txBody>
      </p:sp>
      <p:sp>
        <p:nvSpPr>
          <p:cNvPr id="4129" name="Text Box 20"/>
          <p:cNvSpPr txBox="1">
            <a:spLocks noChangeArrowheads="1"/>
          </p:cNvSpPr>
          <p:nvPr/>
        </p:nvSpPr>
        <p:spPr bwMode="auto">
          <a:xfrm>
            <a:off x="1966913" y="2978150"/>
            <a:ext cx="1538287" cy="587375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213</a:t>
            </a:r>
          </a:p>
          <a:p>
            <a:pPr algn="ctr"/>
            <a:r>
              <a:rPr lang="en-US" sz="1600"/>
              <a:t>A/C Controls</a:t>
            </a:r>
          </a:p>
        </p:txBody>
      </p:sp>
      <p:sp>
        <p:nvSpPr>
          <p:cNvPr id="4130" name="Text Box 22"/>
          <p:cNvSpPr txBox="1">
            <a:spLocks noChangeArrowheads="1"/>
          </p:cNvSpPr>
          <p:nvPr/>
        </p:nvSpPr>
        <p:spPr bwMode="auto">
          <a:xfrm>
            <a:off x="5550794" y="780669"/>
            <a:ext cx="1777285" cy="830997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PHY 101 </a:t>
            </a:r>
            <a:r>
              <a:rPr lang="en-US" sz="1600" dirty="0" smtClean="0"/>
              <a:t>or </a:t>
            </a:r>
          </a:p>
          <a:p>
            <a:pPr algn="ctr"/>
            <a:r>
              <a:rPr lang="en-US" sz="1600" b="1" dirty="0" smtClean="0"/>
              <a:t>MTH 151</a:t>
            </a:r>
          </a:p>
          <a:p>
            <a:pPr algn="ctr"/>
            <a:r>
              <a:rPr lang="en-US" sz="1600" dirty="0" smtClean="0"/>
              <a:t>Physics or Math</a:t>
            </a:r>
            <a:endParaRPr lang="en-US" sz="1600" dirty="0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3721100" y="1828800"/>
            <a:ext cx="1700213" cy="831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257</a:t>
            </a:r>
          </a:p>
          <a:p>
            <a:pPr algn="ctr"/>
            <a:r>
              <a:rPr lang="en-US" sz="1600"/>
              <a:t>Gas-Fired Warm Air Furnaces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152400" y="2903538"/>
            <a:ext cx="160020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251</a:t>
            </a:r>
          </a:p>
          <a:p>
            <a:pPr algn="ctr"/>
            <a:r>
              <a:rPr lang="en-US" sz="1600"/>
              <a:t>A/C Systems I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152400" y="3857625"/>
            <a:ext cx="160020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252</a:t>
            </a:r>
          </a:p>
          <a:p>
            <a:pPr algn="ctr"/>
            <a:r>
              <a:rPr lang="en-US" sz="1600"/>
              <a:t>A/C Systems II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30188" y="4806950"/>
            <a:ext cx="1524000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238</a:t>
            </a:r>
          </a:p>
          <a:p>
            <a:pPr algn="ctr"/>
            <a:r>
              <a:rPr lang="en-US" sz="1600"/>
              <a:t>Advanced </a:t>
            </a:r>
            <a:r>
              <a:rPr lang="en-US" sz="1400"/>
              <a:t>Troubleshooting</a:t>
            </a:r>
            <a:r>
              <a:rPr lang="en-US" sz="1600"/>
              <a:t> </a:t>
            </a:r>
          </a:p>
          <a:p>
            <a:pPr algn="ctr"/>
            <a:r>
              <a:rPr lang="en-US" sz="1600"/>
              <a:t>&amp; Service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3713163" y="2971800"/>
            <a:ext cx="1711325" cy="831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235</a:t>
            </a:r>
          </a:p>
          <a:p>
            <a:pPr algn="ctr"/>
            <a:r>
              <a:rPr lang="en-US" sz="1600"/>
              <a:t>Electric Heat &amp; Heat Pumps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7377113" y="4956175"/>
            <a:ext cx="1614487" cy="5873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PED / RPK </a:t>
            </a:r>
            <a:r>
              <a:rPr lang="en-US" sz="1600"/>
              <a:t>Elective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2971800" y="4616450"/>
            <a:ext cx="1371600" cy="5873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205</a:t>
            </a:r>
          </a:p>
          <a:p>
            <a:pPr algn="ctr"/>
            <a:r>
              <a:rPr lang="en-US" sz="1600"/>
              <a:t>Hydronics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5567363" y="1828800"/>
            <a:ext cx="1614487" cy="831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AIR 207</a:t>
            </a:r>
          </a:p>
          <a:p>
            <a:pPr algn="ctr"/>
            <a:r>
              <a:rPr lang="en-US" sz="1600"/>
              <a:t>Heat Loads &amp; Psychrometrics</a:t>
            </a:r>
          </a:p>
        </p:txBody>
      </p:sp>
      <p:sp>
        <p:nvSpPr>
          <p:cNvPr id="4139" name="Text Box 59"/>
          <p:cNvSpPr txBox="1">
            <a:spLocks noChangeArrowheads="1"/>
          </p:cNvSpPr>
          <p:nvPr/>
        </p:nvSpPr>
        <p:spPr bwMode="auto">
          <a:xfrm>
            <a:off x="7380288" y="2644775"/>
            <a:ext cx="1617662" cy="587375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Social Science</a:t>
            </a:r>
          </a:p>
          <a:p>
            <a:pPr algn="ctr"/>
            <a:r>
              <a:rPr lang="en-US" sz="1600"/>
              <a:t>Elective</a:t>
            </a:r>
          </a:p>
        </p:txBody>
      </p:sp>
      <p:sp>
        <p:nvSpPr>
          <p:cNvPr id="4140" name="Text Box 60"/>
          <p:cNvSpPr txBox="1">
            <a:spLocks noChangeArrowheads="1"/>
          </p:cNvSpPr>
          <p:nvPr/>
        </p:nvSpPr>
        <p:spPr bwMode="auto">
          <a:xfrm>
            <a:off x="7377113" y="914400"/>
            <a:ext cx="1614487" cy="587375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ENG 111</a:t>
            </a:r>
          </a:p>
          <a:p>
            <a:pPr algn="ctr"/>
            <a:r>
              <a:rPr lang="en-US" sz="1600"/>
              <a:t>Composition I</a:t>
            </a:r>
          </a:p>
        </p:txBody>
      </p:sp>
      <p:sp>
        <p:nvSpPr>
          <p:cNvPr id="4141" name="Text Box 61"/>
          <p:cNvSpPr txBox="1">
            <a:spLocks noChangeArrowheads="1"/>
          </p:cNvSpPr>
          <p:nvPr/>
        </p:nvSpPr>
        <p:spPr bwMode="auto">
          <a:xfrm>
            <a:off x="7377113" y="1752600"/>
            <a:ext cx="1614487" cy="587375"/>
          </a:xfrm>
          <a:prstGeom prst="rect">
            <a:avLst/>
          </a:prstGeom>
          <a:solidFill>
            <a:srgbClr val="BBE0E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SDV</a:t>
            </a:r>
          </a:p>
          <a:p>
            <a:pPr algn="ctr"/>
            <a:r>
              <a:rPr lang="en-US" sz="1600"/>
              <a:t>Elective</a:t>
            </a:r>
          </a:p>
        </p:txBody>
      </p: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7377113" y="3386138"/>
            <a:ext cx="1620837" cy="5873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/>
              <a:t>CST </a:t>
            </a:r>
            <a:r>
              <a:rPr lang="en-US" sz="1600" b="1" dirty="0"/>
              <a:t>110</a:t>
            </a:r>
          </a:p>
          <a:p>
            <a:pPr algn="ctr"/>
            <a:r>
              <a:rPr lang="en-US" sz="1600" dirty="0"/>
              <a:t>Communication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8593138" y="6450013"/>
            <a:ext cx="341312" cy="341312"/>
            <a:chOff x="5152" y="4142"/>
            <a:chExt cx="149" cy="149"/>
          </a:xfrm>
        </p:grpSpPr>
        <p:sp>
          <p:nvSpPr>
            <p:cNvPr id="4146" name="AutoShape 7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152" y="4142"/>
              <a:ext cx="149" cy="149"/>
            </a:xfrm>
            <a:prstGeom prst="actionButtonBlank">
              <a:avLst/>
            </a:prstGeom>
            <a:solidFill>
              <a:srgbClr val="3399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47" name="Group 73"/>
            <p:cNvGrpSpPr>
              <a:grpSpLocks/>
            </p:cNvGrpSpPr>
            <p:nvPr/>
          </p:nvGrpSpPr>
          <p:grpSpPr bwMode="auto">
            <a:xfrm>
              <a:off x="5161" y="4171"/>
              <a:ext cx="132" cy="101"/>
              <a:chOff x="5125" y="4095"/>
              <a:chExt cx="175" cy="134"/>
            </a:xfrm>
          </p:grpSpPr>
          <p:sp>
            <p:nvSpPr>
              <p:cNvPr id="4148" name="Freeform 74"/>
              <p:cNvSpPr>
                <a:spLocks/>
              </p:cNvSpPr>
              <p:nvPr/>
            </p:nvSpPr>
            <p:spPr bwMode="auto">
              <a:xfrm>
                <a:off x="5127" y="4096"/>
                <a:ext cx="57" cy="53"/>
              </a:xfrm>
              <a:custGeom>
                <a:avLst/>
                <a:gdLst>
                  <a:gd name="T0" fmla="*/ 57 w 603"/>
                  <a:gd name="T1" fmla="*/ 44 h 553"/>
                  <a:gd name="T2" fmla="*/ 32 w 603"/>
                  <a:gd name="T3" fmla="*/ 42 h 553"/>
                  <a:gd name="T4" fmla="*/ 25 w 603"/>
                  <a:gd name="T5" fmla="*/ 36 h 553"/>
                  <a:gd name="T6" fmla="*/ 30 w 603"/>
                  <a:gd name="T7" fmla="*/ 22 h 553"/>
                  <a:gd name="T8" fmla="*/ 32 w 603"/>
                  <a:gd name="T9" fmla="*/ 9 h 553"/>
                  <a:gd name="T10" fmla="*/ 19 w 603"/>
                  <a:gd name="T11" fmla="*/ 0 h 553"/>
                  <a:gd name="T12" fmla="*/ 0 w 603"/>
                  <a:gd name="T13" fmla="*/ 1 h 553"/>
                  <a:gd name="T14" fmla="*/ 0 w 603"/>
                  <a:gd name="T15" fmla="*/ 11 h 553"/>
                  <a:gd name="T16" fmla="*/ 18 w 603"/>
                  <a:gd name="T17" fmla="*/ 11 h 553"/>
                  <a:gd name="T18" fmla="*/ 22 w 603"/>
                  <a:gd name="T19" fmla="*/ 17 h 553"/>
                  <a:gd name="T20" fmla="*/ 15 w 603"/>
                  <a:gd name="T21" fmla="*/ 31 h 553"/>
                  <a:gd name="T22" fmla="*/ 16 w 603"/>
                  <a:gd name="T23" fmla="*/ 41 h 553"/>
                  <a:gd name="T24" fmla="*/ 22 w 603"/>
                  <a:gd name="T25" fmla="*/ 47 h 553"/>
                  <a:gd name="T26" fmla="*/ 44 w 603"/>
                  <a:gd name="T27" fmla="*/ 53 h 553"/>
                  <a:gd name="T28" fmla="*/ 57 w 603"/>
                  <a:gd name="T29" fmla="*/ 44 h 553"/>
                  <a:gd name="T30" fmla="*/ 57 w 603"/>
                  <a:gd name="T31" fmla="*/ 44 h 5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03"/>
                  <a:gd name="T49" fmla="*/ 0 h 553"/>
                  <a:gd name="T50" fmla="*/ 603 w 603"/>
                  <a:gd name="T51" fmla="*/ 553 h 5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03" h="553">
                    <a:moveTo>
                      <a:pt x="603" y="458"/>
                    </a:moveTo>
                    <a:lnTo>
                      <a:pt x="337" y="438"/>
                    </a:lnTo>
                    <a:lnTo>
                      <a:pt x="260" y="376"/>
                    </a:lnTo>
                    <a:lnTo>
                      <a:pt x="318" y="226"/>
                    </a:lnTo>
                    <a:lnTo>
                      <a:pt x="340" y="97"/>
                    </a:lnTo>
                    <a:lnTo>
                      <a:pt x="204" y="0"/>
                    </a:lnTo>
                    <a:lnTo>
                      <a:pt x="3" y="10"/>
                    </a:lnTo>
                    <a:lnTo>
                      <a:pt x="0" y="118"/>
                    </a:lnTo>
                    <a:lnTo>
                      <a:pt x="190" y="110"/>
                    </a:lnTo>
                    <a:lnTo>
                      <a:pt x="236" y="177"/>
                    </a:lnTo>
                    <a:lnTo>
                      <a:pt x="157" y="326"/>
                    </a:lnTo>
                    <a:lnTo>
                      <a:pt x="165" y="433"/>
                    </a:lnTo>
                    <a:lnTo>
                      <a:pt x="230" y="492"/>
                    </a:lnTo>
                    <a:lnTo>
                      <a:pt x="461" y="553"/>
                    </a:lnTo>
                    <a:lnTo>
                      <a:pt x="603" y="458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75"/>
              <p:cNvSpPr>
                <a:spLocks/>
              </p:cNvSpPr>
              <p:nvPr/>
            </p:nvSpPr>
            <p:spPr bwMode="auto">
              <a:xfrm>
                <a:off x="5167" y="4130"/>
                <a:ext cx="131" cy="97"/>
              </a:xfrm>
              <a:custGeom>
                <a:avLst/>
                <a:gdLst>
                  <a:gd name="T0" fmla="*/ 0 w 1387"/>
                  <a:gd name="T1" fmla="*/ 41 h 1019"/>
                  <a:gd name="T2" fmla="*/ 0 w 1387"/>
                  <a:gd name="T3" fmla="*/ 38 h 1019"/>
                  <a:gd name="T4" fmla="*/ 0 w 1387"/>
                  <a:gd name="T5" fmla="*/ 36 h 1019"/>
                  <a:gd name="T6" fmla="*/ 0 w 1387"/>
                  <a:gd name="T7" fmla="*/ 32 h 1019"/>
                  <a:gd name="T8" fmla="*/ 0 w 1387"/>
                  <a:gd name="T9" fmla="*/ 29 h 1019"/>
                  <a:gd name="T10" fmla="*/ 1 w 1387"/>
                  <a:gd name="T11" fmla="*/ 26 h 1019"/>
                  <a:gd name="T12" fmla="*/ 2 w 1387"/>
                  <a:gd name="T13" fmla="*/ 23 h 1019"/>
                  <a:gd name="T14" fmla="*/ 4 w 1387"/>
                  <a:gd name="T15" fmla="*/ 20 h 1019"/>
                  <a:gd name="T16" fmla="*/ 7 w 1387"/>
                  <a:gd name="T17" fmla="*/ 17 h 1019"/>
                  <a:gd name="T18" fmla="*/ 10 w 1387"/>
                  <a:gd name="T19" fmla="*/ 15 h 1019"/>
                  <a:gd name="T20" fmla="*/ 13 w 1387"/>
                  <a:gd name="T21" fmla="*/ 12 h 1019"/>
                  <a:gd name="T22" fmla="*/ 16 w 1387"/>
                  <a:gd name="T23" fmla="*/ 10 h 1019"/>
                  <a:gd name="T24" fmla="*/ 19 w 1387"/>
                  <a:gd name="T25" fmla="*/ 8 h 1019"/>
                  <a:gd name="T26" fmla="*/ 21 w 1387"/>
                  <a:gd name="T27" fmla="*/ 6 h 1019"/>
                  <a:gd name="T28" fmla="*/ 24 w 1387"/>
                  <a:gd name="T29" fmla="*/ 4 h 1019"/>
                  <a:gd name="T30" fmla="*/ 39 w 1387"/>
                  <a:gd name="T31" fmla="*/ 0 h 1019"/>
                  <a:gd name="T32" fmla="*/ 42 w 1387"/>
                  <a:gd name="T33" fmla="*/ 0 h 1019"/>
                  <a:gd name="T34" fmla="*/ 47 w 1387"/>
                  <a:gd name="T35" fmla="*/ 1 h 1019"/>
                  <a:gd name="T36" fmla="*/ 53 w 1387"/>
                  <a:gd name="T37" fmla="*/ 2 h 1019"/>
                  <a:gd name="T38" fmla="*/ 60 w 1387"/>
                  <a:gd name="T39" fmla="*/ 3 h 1019"/>
                  <a:gd name="T40" fmla="*/ 68 w 1387"/>
                  <a:gd name="T41" fmla="*/ 4 h 1019"/>
                  <a:gd name="T42" fmla="*/ 76 w 1387"/>
                  <a:gd name="T43" fmla="*/ 6 h 1019"/>
                  <a:gd name="T44" fmla="*/ 83 w 1387"/>
                  <a:gd name="T45" fmla="*/ 7 h 1019"/>
                  <a:gd name="T46" fmla="*/ 89 w 1387"/>
                  <a:gd name="T47" fmla="*/ 9 h 1019"/>
                  <a:gd name="T48" fmla="*/ 94 w 1387"/>
                  <a:gd name="T49" fmla="*/ 11 h 1019"/>
                  <a:gd name="T50" fmla="*/ 99 w 1387"/>
                  <a:gd name="T51" fmla="*/ 13 h 1019"/>
                  <a:gd name="T52" fmla="*/ 103 w 1387"/>
                  <a:gd name="T53" fmla="*/ 16 h 1019"/>
                  <a:gd name="T54" fmla="*/ 107 w 1387"/>
                  <a:gd name="T55" fmla="*/ 18 h 1019"/>
                  <a:gd name="T56" fmla="*/ 111 w 1387"/>
                  <a:gd name="T57" fmla="*/ 21 h 1019"/>
                  <a:gd name="T58" fmla="*/ 114 w 1387"/>
                  <a:gd name="T59" fmla="*/ 24 h 1019"/>
                  <a:gd name="T60" fmla="*/ 117 w 1387"/>
                  <a:gd name="T61" fmla="*/ 27 h 1019"/>
                  <a:gd name="T62" fmla="*/ 119 w 1387"/>
                  <a:gd name="T63" fmla="*/ 31 h 1019"/>
                  <a:gd name="T64" fmla="*/ 121 w 1387"/>
                  <a:gd name="T65" fmla="*/ 34 h 1019"/>
                  <a:gd name="T66" fmla="*/ 123 w 1387"/>
                  <a:gd name="T67" fmla="*/ 38 h 1019"/>
                  <a:gd name="T68" fmla="*/ 125 w 1387"/>
                  <a:gd name="T69" fmla="*/ 41 h 1019"/>
                  <a:gd name="T70" fmla="*/ 126 w 1387"/>
                  <a:gd name="T71" fmla="*/ 45 h 1019"/>
                  <a:gd name="T72" fmla="*/ 127 w 1387"/>
                  <a:gd name="T73" fmla="*/ 48 h 1019"/>
                  <a:gd name="T74" fmla="*/ 128 w 1387"/>
                  <a:gd name="T75" fmla="*/ 52 h 1019"/>
                  <a:gd name="T76" fmla="*/ 129 w 1387"/>
                  <a:gd name="T77" fmla="*/ 54 h 1019"/>
                  <a:gd name="T78" fmla="*/ 130 w 1387"/>
                  <a:gd name="T79" fmla="*/ 57 h 1019"/>
                  <a:gd name="T80" fmla="*/ 125 w 1387"/>
                  <a:gd name="T81" fmla="*/ 77 h 1019"/>
                  <a:gd name="T82" fmla="*/ 112 w 1387"/>
                  <a:gd name="T83" fmla="*/ 90 h 1019"/>
                  <a:gd name="T84" fmla="*/ 108 w 1387"/>
                  <a:gd name="T85" fmla="*/ 92 h 1019"/>
                  <a:gd name="T86" fmla="*/ 105 w 1387"/>
                  <a:gd name="T87" fmla="*/ 94 h 1019"/>
                  <a:gd name="T88" fmla="*/ 102 w 1387"/>
                  <a:gd name="T89" fmla="*/ 95 h 1019"/>
                  <a:gd name="T90" fmla="*/ 99 w 1387"/>
                  <a:gd name="T91" fmla="*/ 96 h 1019"/>
                  <a:gd name="T92" fmla="*/ 96 w 1387"/>
                  <a:gd name="T93" fmla="*/ 97 h 1019"/>
                  <a:gd name="T94" fmla="*/ 93 w 1387"/>
                  <a:gd name="T95" fmla="*/ 97 h 1019"/>
                  <a:gd name="T96" fmla="*/ 90 w 1387"/>
                  <a:gd name="T97" fmla="*/ 97 h 1019"/>
                  <a:gd name="T98" fmla="*/ 86 w 1387"/>
                  <a:gd name="T99" fmla="*/ 97 h 1019"/>
                  <a:gd name="T100" fmla="*/ 83 w 1387"/>
                  <a:gd name="T101" fmla="*/ 96 h 1019"/>
                  <a:gd name="T102" fmla="*/ 79 w 1387"/>
                  <a:gd name="T103" fmla="*/ 95 h 1019"/>
                  <a:gd name="T104" fmla="*/ 76 w 1387"/>
                  <a:gd name="T105" fmla="*/ 95 h 1019"/>
                  <a:gd name="T106" fmla="*/ 73 w 1387"/>
                  <a:gd name="T107" fmla="*/ 94 h 1019"/>
                  <a:gd name="T108" fmla="*/ 70 w 1387"/>
                  <a:gd name="T109" fmla="*/ 93 h 1019"/>
                  <a:gd name="T110" fmla="*/ 27 w 1387"/>
                  <a:gd name="T111" fmla="*/ 53 h 101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387"/>
                  <a:gd name="T169" fmla="*/ 0 h 1019"/>
                  <a:gd name="T170" fmla="*/ 1387 w 1387"/>
                  <a:gd name="T171" fmla="*/ 1019 h 1019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387" h="1019">
                    <a:moveTo>
                      <a:pt x="10" y="457"/>
                    </a:moveTo>
                    <a:lnTo>
                      <a:pt x="8" y="454"/>
                    </a:lnTo>
                    <a:lnTo>
                      <a:pt x="7" y="449"/>
                    </a:lnTo>
                    <a:lnTo>
                      <a:pt x="6" y="445"/>
                    </a:lnTo>
                    <a:lnTo>
                      <a:pt x="6" y="442"/>
                    </a:lnTo>
                    <a:lnTo>
                      <a:pt x="5" y="436"/>
                    </a:lnTo>
                    <a:lnTo>
                      <a:pt x="5" y="433"/>
                    </a:lnTo>
                    <a:lnTo>
                      <a:pt x="3" y="426"/>
                    </a:lnTo>
                    <a:lnTo>
                      <a:pt x="2" y="420"/>
                    </a:lnTo>
                    <a:lnTo>
                      <a:pt x="2" y="416"/>
                    </a:lnTo>
                    <a:lnTo>
                      <a:pt x="1" y="413"/>
                    </a:lnTo>
                    <a:lnTo>
                      <a:pt x="1" y="409"/>
                    </a:lnTo>
                    <a:lnTo>
                      <a:pt x="1" y="406"/>
                    </a:lnTo>
                    <a:lnTo>
                      <a:pt x="1" y="401"/>
                    </a:lnTo>
                    <a:lnTo>
                      <a:pt x="1" y="397"/>
                    </a:lnTo>
                    <a:lnTo>
                      <a:pt x="0" y="394"/>
                    </a:lnTo>
                    <a:lnTo>
                      <a:pt x="0" y="390"/>
                    </a:lnTo>
                    <a:lnTo>
                      <a:pt x="0" y="386"/>
                    </a:lnTo>
                    <a:lnTo>
                      <a:pt x="0" y="382"/>
                    </a:lnTo>
                    <a:lnTo>
                      <a:pt x="0" y="377"/>
                    </a:lnTo>
                    <a:lnTo>
                      <a:pt x="0" y="373"/>
                    </a:lnTo>
                    <a:lnTo>
                      <a:pt x="0" y="368"/>
                    </a:lnTo>
                    <a:lnTo>
                      <a:pt x="0" y="365"/>
                    </a:lnTo>
                    <a:lnTo>
                      <a:pt x="0" y="360"/>
                    </a:lnTo>
                    <a:lnTo>
                      <a:pt x="0" y="355"/>
                    </a:lnTo>
                    <a:lnTo>
                      <a:pt x="0" y="350"/>
                    </a:lnTo>
                    <a:lnTo>
                      <a:pt x="0" y="346"/>
                    </a:lnTo>
                    <a:lnTo>
                      <a:pt x="0" y="341"/>
                    </a:lnTo>
                    <a:lnTo>
                      <a:pt x="1" y="336"/>
                    </a:lnTo>
                    <a:lnTo>
                      <a:pt x="1" y="331"/>
                    </a:lnTo>
                    <a:lnTo>
                      <a:pt x="1" y="326"/>
                    </a:lnTo>
                    <a:lnTo>
                      <a:pt x="2" y="321"/>
                    </a:lnTo>
                    <a:lnTo>
                      <a:pt x="2" y="317"/>
                    </a:lnTo>
                    <a:lnTo>
                      <a:pt x="3" y="312"/>
                    </a:lnTo>
                    <a:lnTo>
                      <a:pt x="5" y="307"/>
                    </a:lnTo>
                    <a:lnTo>
                      <a:pt x="5" y="302"/>
                    </a:lnTo>
                    <a:lnTo>
                      <a:pt x="7" y="298"/>
                    </a:lnTo>
                    <a:lnTo>
                      <a:pt x="7" y="292"/>
                    </a:lnTo>
                    <a:lnTo>
                      <a:pt x="8" y="288"/>
                    </a:lnTo>
                    <a:lnTo>
                      <a:pt x="10" y="283"/>
                    </a:lnTo>
                    <a:lnTo>
                      <a:pt x="11" y="278"/>
                    </a:lnTo>
                    <a:lnTo>
                      <a:pt x="12" y="273"/>
                    </a:lnTo>
                    <a:lnTo>
                      <a:pt x="15" y="269"/>
                    </a:lnTo>
                    <a:lnTo>
                      <a:pt x="16" y="264"/>
                    </a:lnTo>
                    <a:lnTo>
                      <a:pt x="19" y="259"/>
                    </a:lnTo>
                    <a:lnTo>
                      <a:pt x="20" y="254"/>
                    </a:lnTo>
                    <a:lnTo>
                      <a:pt x="22" y="250"/>
                    </a:lnTo>
                    <a:lnTo>
                      <a:pt x="24" y="245"/>
                    </a:lnTo>
                    <a:lnTo>
                      <a:pt x="26" y="240"/>
                    </a:lnTo>
                    <a:lnTo>
                      <a:pt x="29" y="236"/>
                    </a:lnTo>
                    <a:lnTo>
                      <a:pt x="31" y="231"/>
                    </a:lnTo>
                    <a:lnTo>
                      <a:pt x="34" y="227"/>
                    </a:lnTo>
                    <a:lnTo>
                      <a:pt x="37" y="224"/>
                    </a:lnTo>
                    <a:lnTo>
                      <a:pt x="40" y="220"/>
                    </a:lnTo>
                    <a:lnTo>
                      <a:pt x="42" y="215"/>
                    </a:lnTo>
                    <a:lnTo>
                      <a:pt x="45" y="211"/>
                    </a:lnTo>
                    <a:lnTo>
                      <a:pt x="49" y="207"/>
                    </a:lnTo>
                    <a:lnTo>
                      <a:pt x="53" y="202"/>
                    </a:lnTo>
                    <a:lnTo>
                      <a:pt x="56" y="198"/>
                    </a:lnTo>
                    <a:lnTo>
                      <a:pt x="60" y="193"/>
                    </a:lnTo>
                    <a:lnTo>
                      <a:pt x="64" y="189"/>
                    </a:lnTo>
                    <a:lnTo>
                      <a:pt x="68" y="186"/>
                    </a:lnTo>
                    <a:lnTo>
                      <a:pt x="71" y="181"/>
                    </a:lnTo>
                    <a:lnTo>
                      <a:pt x="75" y="177"/>
                    </a:lnTo>
                    <a:lnTo>
                      <a:pt x="79" y="173"/>
                    </a:lnTo>
                    <a:lnTo>
                      <a:pt x="84" y="169"/>
                    </a:lnTo>
                    <a:lnTo>
                      <a:pt x="88" y="166"/>
                    </a:lnTo>
                    <a:lnTo>
                      <a:pt x="92" y="162"/>
                    </a:lnTo>
                    <a:lnTo>
                      <a:pt x="97" y="158"/>
                    </a:lnTo>
                    <a:lnTo>
                      <a:pt x="102" y="153"/>
                    </a:lnTo>
                    <a:lnTo>
                      <a:pt x="107" y="149"/>
                    </a:lnTo>
                    <a:lnTo>
                      <a:pt x="111" y="145"/>
                    </a:lnTo>
                    <a:lnTo>
                      <a:pt x="116" y="142"/>
                    </a:lnTo>
                    <a:lnTo>
                      <a:pt x="119" y="138"/>
                    </a:lnTo>
                    <a:lnTo>
                      <a:pt x="124" y="134"/>
                    </a:lnTo>
                    <a:lnTo>
                      <a:pt x="129" y="130"/>
                    </a:lnTo>
                    <a:lnTo>
                      <a:pt x="134" y="126"/>
                    </a:lnTo>
                    <a:lnTo>
                      <a:pt x="138" y="123"/>
                    </a:lnTo>
                    <a:lnTo>
                      <a:pt x="143" y="119"/>
                    </a:lnTo>
                    <a:lnTo>
                      <a:pt x="148" y="115"/>
                    </a:lnTo>
                    <a:lnTo>
                      <a:pt x="153" y="111"/>
                    </a:lnTo>
                    <a:lnTo>
                      <a:pt x="157" y="108"/>
                    </a:lnTo>
                    <a:lnTo>
                      <a:pt x="162" y="105"/>
                    </a:lnTo>
                    <a:lnTo>
                      <a:pt x="167" y="101"/>
                    </a:lnTo>
                    <a:lnTo>
                      <a:pt x="172" y="99"/>
                    </a:lnTo>
                    <a:lnTo>
                      <a:pt x="176" y="95"/>
                    </a:lnTo>
                    <a:lnTo>
                      <a:pt x="181" y="92"/>
                    </a:lnTo>
                    <a:lnTo>
                      <a:pt x="185" y="89"/>
                    </a:lnTo>
                    <a:lnTo>
                      <a:pt x="190" y="87"/>
                    </a:lnTo>
                    <a:lnTo>
                      <a:pt x="194" y="84"/>
                    </a:lnTo>
                    <a:lnTo>
                      <a:pt x="197" y="81"/>
                    </a:lnTo>
                    <a:lnTo>
                      <a:pt x="202" y="77"/>
                    </a:lnTo>
                    <a:lnTo>
                      <a:pt x="206" y="76"/>
                    </a:lnTo>
                    <a:lnTo>
                      <a:pt x="210" y="72"/>
                    </a:lnTo>
                    <a:lnTo>
                      <a:pt x="214" y="70"/>
                    </a:lnTo>
                    <a:lnTo>
                      <a:pt x="218" y="67"/>
                    </a:lnTo>
                    <a:lnTo>
                      <a:pt x="221" y="66"/>
                    </a:lnTo>
                    <a:lnTo>
                      <a:pt x="225" y="63"/>
                    </a:lnTo>
                    <a:lnTo>
                      <a:pt x="229" y="61"/>
                    </a:lnTo>
                    <a:lnTo>
                      <a:pt x="231" y="60"/>
                    </a:lnTo>
                    <a:lnTo>
                      <a:pt x="235" y="58"/>
                    </a:lnTo>
                    <a:lnTo>
                      <a:pt x="240" y="55"/>
                    </a:lnTo>
                    <a:lnTo>
                      <a:pt x="247" y="51"/>
                    </a:lnTo>
                    <a:lnTo>
                      <a:pt x="250" y="48"/>
                    </a:lnTo>
                    <a:lnTo>
                      <a:pt x="255" y="46"/>
                    </a:lnTo>
                    <a:lnTo>
                      <a:pt x="260" y="43"/>
                    </a:lnTo>
                    <a:lnTo>
                      <a:pt x="263" y="42"/>
                    </a:lnTo>
                    <a:lnTo>
                      <a:pt x="405" y="0"/>
                    </a:lnTo>
                    <a:lnTo>
                      <a:pt x="409" y="0"/>
                    </a:lnTo>
                    <a:lnTo>
                      <a:pt x="410" y="0"/>
                    </a:lnTo>
                    <a:lnTo>
                      <a:pt x="414" y="0"/>
                    </a:lnTo>
                    <a:lnTo>
                      <a:pt x="417" y="0"/>
                    </a:lnTo>
                    <a:lnTo>
                      <a:pt x="422" y="2"/>
                    </a:lnTo>
                    <a:lnTo>
                      <a:pt x="425" y="2"/>
                    </a:lnTo>
                    <a:lnTo>
                      <a:pt x="429" y="2"/>
                    </a:lnTo>
                    <a:lnTo>
                      <a:pt x="434" y="3"/>
                    </a:lnTo>
                    <a:lnTo>
                      <a:pt x="441" y="3"/>
                    </a:lnTo>
                    <a:lnTo>
                      <a:pt x="446" y="3"/>
                    </a:lnTo>
                    <a:lnTo>
                      <a:pt x="452" y="4"/>
                    </a:lnTo>
                    <a:lnTo>
                      <a:pt x="459" y="6"/>
                    </a:lnTo>
                    <a:lnTo>
                      <a:pt x="467" y="7"/>
                    </a:lnTo>
                    <a:lnTo>
                      <a:pt x="473" y="7"/>
                    </a:lnTo>
                    <a:lnTo>
                      <a:pt x="481" y="8"/>
                    </a:lnTo>
                    <a:lnTo>
                      <a:pt x="488" y="9"/>
                    </a:lnTo>
                    <a:lnTo>
                      <a:pt x="497" y="11"/>
                    </a:lnTo>
                    <a:lnTo>
                      <a:pt x="506" y="11"/>
                    </a:lnTo>
                    <a:lnTo>
                      <a:pt x="515" y="12"/>
                    </a:lnTo>
                    <a:lnTo>
                      <a:pt x="525" y="13"/>
                    </a:lnTo>
                    <a:lnTo>
                      <a:pt x="534" y="14"/>
                    </a:lnTo>
                    <a:lnTo>
                      <a:pt x="544" y="16"/>
                    </a:lnTo>
                    <a:lnTo>
                      <a:pt x="553" y="17"/>
                    </a:lnTo>
                    <a:lnTo>
                      <a:pt x="563" y="18"/>
                    </a:lnTo>
                    <a:lnTo>
                      <a:pt x="574" y="21"/>
                    </a:lnTo>
                    <a:lnTo>
                      <a:pt x="584" y="21"/>
                    </a:lnTo>
                    <a:lnTo>
                      <a:pt x="594" y="23"/>
                    </a:lnTo>
                    <a:lnTo>
                      <a:pt x="606" y="24"/>
                    </a:lnTo>
                    <a:lnTo>
                      <a:pt x="617" y="27"/>
                    </a:lnTo>
                    <a:lnTo>
                      <a:pt x="628" y="28"/>
                    </a:lnTo>
                    <a:lnTo>
                      <a:pt x="638" y="29"/>
                    </a:lnTo>
                    <a:lnTo>
                      <a:pt x="650" y="31"/>
                    </a:lnTo>
                    <a:lnTo>
                      <a:pt x="661" y="32"/>
                    </a:lnTo>
                    <a:lnTo>
                      <a:pt x="672" y="34"/>
                    </a:lnTo>
                    <a:lnTo>
                      <a:pt x="684" y="37"/>
                    </a:lnTo>
                    <a:lnTo>
                      <a:pt x="695" y="38"/>
                    </a:lnTo>
                    <a:lnTo>
                      <a:pt x="706" y="41"/>
                    </a:lnTo>
                    <a:lnTo>
                      <a:pt x="718" y="42"/>
                    </a:lnTo>
                    <a:lnTo>
                      <a:pt x="729" y="43"/>
                    </a:lnTo>
                    <a:lnTo>
                      <a:pt x="740" y="46"/>
                    </a:lnTo>
                    <a:lnTo>
                      <a:pt x="753" y="48"/>
                    </a:lnTo>
                    <a:lnTo>
                      <a:pt x="764" y="50"/>
                    </a:lnTo>
                    <a:lnTo>
                      <a:pt x="776" y="53"/>
                    </a:lnTo>
                    <a:lnTo>
                      <a:pt x="787" y="55"/>
                    </a:lnTo>
                    <a:lnTo>
                      <a:pt x="800" y="58"/>
                    </a:lnTo>
                    <a:lnTo>
                      <a:pt x="810" y="60"/>
                    </a:lnTo>
                    <a:lnTo>
                      <a:pt x="821" y="61"/>
                    </a:lnTo>
                    <a:lnTo>
                      <a:pt x="832" y="65"/>
                    </a:lnTo>
                    <a:lnTo>
                      <a:pt x="844" y="66"/>
                    </a:lnTo>
                    <a:lnTo>
                      <a:pt x="854" y="69"/>
                    </a:lnTo>
                    <a:lnTo>
                      <a:pt x="864" y="71"/>
                    </a:lnTo>
                    <a:lnTo>
                      <a:pt x="875" y="74"/>
                    </a:lnTo>
                    <a:lnTo>
                      <a:pt x="885" y="76"/>
                    </a:lnTo>
                    <a:lnTo>
                      <a:pt x="895" y="79"/>
                    </a:lnTo>
                    <a:lnTo>
                      <a:pt x="905" y="82"/>
                    </a:lnTo>
                    <a:lnTo>
                      <a:pt x="914" y="84"/>
                    </a:lnTo>
                    <a:lnTo>
                      <a:pt x="924" y="87"/>
                    </a:lnTo>
                    <a:lnTo>
                      <a:pt x="933" y="90"/>
                    </a:lnTo>
                    <a:lnTo>
                      <a:pt x="942" y="94"/>
                    </a:lnTo>
                    <a:lnTo>
                      <a:pt x="951" y="95"/>
                    </a:lnTo>
                    <a:lnTo>
                      <a:pt x="960" y="99"/>
                    </a:lnTo>
                    <a:lnTo>
                      <a:pt x="967" y="101"/>
                    </a:lnTo>
                    <a:lnTo>
                      <a:pt x="975" y="105"/>
                    </a:lnTo>
                    <a:lnTo>
                      <a:pt x="981" y="106"/>
                    </a:lnTo>
                    <a:lnTo>
                      <a:pt x="990" y="110"/>
                    </a:lnTo>
                    <a:lnTo>
                      <a:pt x="997" y="113"/>
                    </a:lnTo>
                    <a:lnTo>
                      <a:pt x="1005" y="116"/>
                    </a:lnTo>
                    <a:lnTo>
                      <a:pt x="1013" y="119"/>
                    </a:lnTo>
                    <a:lnTo>
                      <a:pt x="1020" y="123"/>
                    </a:lnTo>
                    <a:lnTo>
                      <a:pt x="1026" y="126"/>
                    </a:lnTo>
                    <a:lnTo>
                      <a:pt x="1034" y="129"/>
                    </a:lnTo>
                    <a:lnTo>
                      <a:pt x="1040" y="133"/>
                    </a:lnTo>
                    <a:lnTo>
                      <a:pt x="1048" y="137"/>
                    </a:lnTo>
                    <a:lnTo>
                      <a:pt x="1055" y="140"/>
                    </a:lnTo>
                    <a:lnTo>
                      <a:pt x="1062" y="144"/>
                    </a:lnTo>
                    <a:lnTo>
                      <a:pt x="1069" y="148"/>
                    </a:lnTo>
                    <a:lnTo>
                      <a:pt x="1076" y="152"/>
                    </a:lnTo>
                    <a:lnTo>
                      <a:pt x="1082" y="155"/>
                    </a:lnTo>
                    <a:lnTo>
                      <a:pt x="1088" y="159"/>
                    </a:lnTo>
                    <a:lnTo>
                      <a:pt x="1094" y="163"/>
                    </a:lnTo>
                    <a:lnTo>
                      <a:pt x="1101" y="167"/>
                    </a:lnTo>
                    <a:lnTo>
                      <a:pt x="1107" y="171"/>
                    </a:lnTo>
                    <a:lnTo>
                      <a:pt x="1113" y="174"/>
                    </a:lnTo>
                    <a:lnTo>
                      <a:pt x="1120" y="178"/>
                    </a:lnTo>
                    <a:lnTo>
                      <a:pt x="1126" y="183"/>
                    </a:lnTo>
                    <a:lnTo>
                      <a:pt x="1131" y="187"/>
                    </a:lnTo>
                    <a:lnTo>
                      <a:pt x="1137" y="191"/>
                    </a:lnTo>
                    <a:lnTo>
                      <a:pt x="1142" y="196"/>
                    </a:lnTo>
                    <a:lnTo>
                      <a:pt x="1149" y="200"/>
                    </a:lnTo>
                    <a:lnTo>
                      <a:pt x="1154" y="205"/>
                    </a:lnTo>
                    <a:lnTo>
                      <a:pt x="1159" y="208"/>
                    </a:lnTo>
                    <a:lnTo>
                      <a:pt x="1165" y="213"/>
                    </a:lnTo>
                    <a:lnTo>
                      <a:pt x="1170" y="218"/>
                    </a:lnTo>
                    <a:lnTo>
                      <a:pt x="1175" y="222"/>
                    </a:lnTo>
                    <a:lnTo>
                      <a:pt x="1180" y="226"/>
                    </a:lnTo>
                    <a:lnTo>
                      <a:pt x="1185" y="231"/>
                    </a:lnTo>
                    <a:lnTo>
                      <a:pt x="1190" y="235"/>
                    </a:lnTo>
                    <a:lnTo>
                      <a:pt x="1194" y="240"/>
                    </a:lnTo>
                    <a:lnTo>
                      <a:pt x="1199" y="245"/>
                    </a:lnTo>
                    <a:lnTo>
                      <a:pt x="1204" y="249"/>
                    </a:lnTo>
                    <a:lnTo>
                      <a:pt x="1209" y="254"/>
                    </a:lnTo>
                    <a:lnTo>
                      <a:pt x="1213" y="259"/>
                    </a:lnTo>
                    <a:lnTo>
                      <a:pt x="1218" y="264"/>
                    </a:lnTo>
                    <a:lnTo>
                      <a:pt x="1222" y="268"/>
                    </a:lnTo>
                    <a:lnTo>
                      <a:pt x="1227" y="273"/>
                    </a:lnTo>
                    <a:lnTo>
                      <a:pt x="1230" y="278"/>
                    </a:lnTo>
                    <a:lnTo>
                      <a:pt x="1234" y="283"/>
                    </a:lnTo>
                    <a:lnTo>
                      <a:pt x="1238" y="288"/>
                    </a:lnTo>
                    <a:lnTo>
                      <a:pt x="1243" y="293"/>
                    </a:lnTo>
                    <a:lnTo>
                      <a:pt x="1246" y="298"/>
                    </a:lnTo>
                    <a:lnTo>
                      <a:pt x="1249" y="303"/>
                    </a:lnTo>
                    <a:lnTo>
                      <a:pt x="1253" y="308"/>
                    </a:lnTo>
                    <a:lnTo>
                      <a:pt x="1257" y="313"/>
                    </a:lnTo>
                    <a:lnTo>
                      <a:pt x="1261" y="318"/>
                    </a:lnTo>
                    <a:lnTo>
                      <a:pt x="1264" y="323"/>
                    </a:lnTo>
                    <a:lnTo>
                      <a:pt x="1267" y="328"/>
                    </a:lnTo>
                    <a:lnTo>
                      <a:pt x="1271" y="333"/>
                    </a:lnTo>
                    <a:lnTo>
                      <a:pt x="1273" y="338"/>
                    </a:lnTo>
                    <a:lnTo>
                      <a:pt x="1277" y="343"/>
                    </a:lnTo>
                    <a:lnTo>
                      <a:pt x="1280" y="348"/>
                    </a:lnTo>
                    <a:lnTo>
                      <a:pt x="1283" y="355"/>
                    </a:lnTo>
                    <a:lnTo>
                      <a:pt x="1285" y="360"/>
                    </a:lnTo>
                    <a:lnTo>
                      <a:pt x="1288" y="365"/>
                    </a:lnTo>
                    <a:lnTo>
                      <a:pt x="1291" y="370"/>
                    </a:lnTo>
                    <a:lnTo>
                      <a:pt x="1295" y="375"/>
                    </a:lnTo>
                    <a:lnTo>
                      <a:pt x="1296" y="380"/>
                    </a:lnTo>
                    <a:lnTo>
                      <a:pt x="1299" y="385"/>
                    </a:lnTo>
                    <a:lnTo>
                      <a:pt x="1301" y="390"/>
                    </a:lnTo>
                    <a:lnTo>
                      <a:pt x="1304" y="396"/>
                    </a:lnTo>
                    <a:lnTo>
                      <a:pt x="1305" y="401"/>
                    </a:lnTo>
                    <a:lnTo>
                      <a:pt x="1307" y="406"/>
                    </a:lnTo>
                    <a:lnTo>
                      <a:pt x="1310" y="411"/>
                    </a:lnTo>
                    <a:lnTo>
                      <a:pt x="1312" y="418"/>
                    </a:lnTo>
                    <a:lnTo>
                      <a:pt x="1315" y="423"/>
                    </a:lnTo>
                    <a:lnTo>
                      <a:pt x="1317" y="428"/>
                    </a:lnTo>
                    <a:lnTo>
                      <a:pt x="1319" y="433"/>
                    </a:lnTo>
                    <a:lnTo>
                      <a:pt x="1321" y="439"/>
                    </a:lnTo>
                    <a:lnTo>
                      <a:pt x="1324" y="444"/>
                    </a:lnTo>
                    <a:lnTo>
                      <a:pt x="1326" y="449"/>
                    </a:lnTo>
                    <a:lnTo>
                      <a:pt x="1329" y="455"/>
                    </a:lnTo>
                    <a:lnTo>
                      <a:pt x="1331" y="460"/>
                    </a:lnTo>
                    <a:lnTo>
                      <a:pt x="1333" y="465"/>
                    </a:lnTo>
                    <a:lnTo>
                      <a:pt x="1335" y="470"/>
                    </a:lnTo>
                    <a:lnTo>
                      <a:pt x="1336" y="476"/>
                    </a:lnTo>
                    <a:lnTo>
                      <a:pt x="1339" y="482"/>
                    </a:lnTo>
                    <a:lnTo>
                      <a:pt x="1340" y="487"/>
                    </a:lnTo>
                    <a:lnTo>
                      <a:pt x="1343" y="492"/>
                    </a:lnTo>
                    <a:lnTo>
                      <a:pt x="1344" y="497"/>
                    </a:lnTo>
                    <a:lnTo>
                      <a:pt x="1346" y="502"/>
                    </a:lnTo>
                    <a:lnTo>
                      <a:pt x="1348" y="507"/>
                    </a:lnTo>
                    <a:lnTo>
                      <a:pt x="1350" y="512"/>
                    </a:lnTo>
                    <a:lnTo>
                      <a:pt x="1351" y="517"/>
                    </a:lnTo>
                    <a:lnTo>
                      <a:pt x="1354" y="522"/>
                    </a:lnTo>
                    <a:lnTo>
                      <a:pt x="1355" y="527"/>
                    </a:lnTo>
                    <a:lnTo>
                      <a:pt x="1356" y="532"/>
                    </a:lnTo>
                    <a:lnTo>
                      <a:pt x="1359" y="537"/>
                    </a:lnTo>
                    <a:lnTo>
                      <a:pt x="1360" y="542"/>
                    </a:lnTo>
                    <a:lnTo>
                      <a:pt x="1361" y="546"/>
                    </a:lnTo>
                    <a:lnTo>
                      <a:pt x="1363" y="550"/>
                    </a:lnTo>
                    <a:lnTo>
                      <a:pt x="1364" y="555"/>
                    </a:lnTo>
                    <a:lnTo>
                      <a:pt x="1365" y="559"/>
                    </a:lnTo>
                    <a:lnTo>
                      <a:pt x="1367" y="562"/>
                    </a:lnTo>
                    <a:lnTo>
                      <a:pt x="1368" y="566"/>
                    </a:lnTo>
                    <a:lnTo>
                      <a:pt x="1369" y="570"/>
                    </a:lnTo>
                    <a:lnTo>
                      <a:pt x="1372" y="575"/>
                    </a:lnTo>
                    <a:lnTo>
                      <a:pt x="1372" y="578"/>
                    </a:lnTo>
                    <a:lnTo>
                      <a:pt x="1373" y="581"/>
                    </a:lnTo>
                    <a:lnTo>
                      <a:pt x="1374" y="585"/>
                    </a:lnTo>
                    <a:lnTo>
                      <a:pt x="1375" y="589"/>
                    </a:lnTo>
                    <a:lnTo>
                      <a:pt x="1377" y="595"/>
                    </a:lnTo>
                    <a:lnTo>
                      <a:pt x="1379" y="602"/>
                    </a:lnTo>
                    <a:lnTo>
                      <a:pt x="1380" y="607"/>
                    </a:lnTo>
                    <a:lnTo>
                      <a:pt x="1383" y="612"/>
                    </a:lnTo>
                    <a:lnTo>
                      <a:pt x="1384" y="615"/>
                    </a:lnTo>
                    <a:lnTo>
                      <a:pt x="1385" y="619"/>
                    </a:lnTo>
                    <a:lnTo>
                      <a:pt x="1387" y="624"/>
                    </a:lnTo>
                    <a:lnTo>
                      <a:pt x="1387" y="625"/>
                    </a:lnTo>
                    <a:lnTo>
                      <a:pt x="1322" y="807"/>
                    </a:lnTo>
                    <a:lnTo>
                      <a:pt x="1201" y="932"/>
                    </a:lnTo>
                    <a:lnTo>
                      <a:pt x="1200" y="933"/>
                    </a:lnTo>
                    <a:lnTo>
                      <a:pt x="1196" y="935"/>
                    </a:lnTo>
                    <a:lnTo>
                      <a:pt x="1194" y="937"/>
                    </a:lnTo>
                    <a:lnTo>
                      <a:pt x="1190" y="939"/>
                    </a:lnTo>
                    <a:lnTo>
                      <a:pt x="1186" y="942"/>
                    </a:lnTo>
                    <a:lnTo>
                      <a:pt x="1183" y="944"/>
                    </a:lnTo>
                    <a:lnTo>
                      <a:pt x="1178" y="947"/>
                    </a:lnTo>
                    <a:lnTo>
                      <a:pt x="1174" y="951"/>
                    </a:lnTo>
                    <a:lnTo>
                      <a:pt x="1167" y="954"/>
                    </a:lnTo>
                    <a:lnTo>
                      <a:pt x="1162" y="958"/>
                    </a:lnTo>
                    <a:lnTo>
                      <a:pt x="1155" y="962"/>
                    </a:lnTo>
                    <a:lnTo>
                      <a:pt x="1149" y="966"/>
                    </a:lnTo>
                    <a:lnTo>
                      <a:pt x="1142" y="969"/>
                    </a:lnTo>
                    <a:lnTo>
                      <a:pt x="1136" y="973"/>
                    </a:lnTo>
                    <a:lnTo>
                      <a:pt x="1131" y="976"/>
                    </a:lnTo>
                    <a:lnTo>
                      <a:pt x="1127" y="977"/>
                    </a:lnTo>
                    <a:lnTo>
                      <a:pt x="1123" y="980"/>
                    </a:lnTo>
                    <a:lnTo>
                      <a:pt x="1120" y="981"/>
                    </a:lnTo>
                    <a:lnTo>
                      <a:pt x="1116" y="983"/>
                    </a:lnTo>
                    <a:lnTo>
                      <a:pt x="1112" y="985"/>
                    </a:lnTo>
                    <a:lnTo>
                      <a:pt x="1108" y="987"/>
                    </a:lnTo>
                    <a:lnTo>
                      <a:pt x="1104" y="988"/>
                    </a:lnTo>
                    <a:lnTo>
                      <a:pt x="1099" y="990"/>
                    </a:lnTo>
                    <a:lnTo>
                      <a:pt x="1096" y="992"/>
                    </a:lnTo>
                    <a:lnTo>
                      <a:pt x="1091" y="993"/>
                    </a:lnTo>
                    <a:lnTo>
                      <a:pt x="1087" y="996"/>
                    </a:lnTo>
                    <a:lnTo>
                      <a:pt x="1083" y="997"/>
                    </a:lnTo>
                    <a:lnTo>
                      <a:pt x="1078" y="998"/>
                    </a:lnTo>
                    <a:lnTo>
                      <a:pt x="1074" y="1001"/>
                    </a:lnTo>
                    <a:lnTo>
                      <a:pt x="1070" y="1002"/>
                    </a:lnTo>
                    <a:lnTo>
                      <a:pt x="1065" y="1004"/>
                    </a:lnTo>
                    <a:lnTo>
                      <a:pt x="1060" y="1005"/>
                    </a:lnTo>
                    <a:lnTo>
                      <a:pt x="1057" y="1006"/>
                    </a:lnTo>
                    <a:lnTo>
                      <a:pt x="1052" y="1009"/>
                    </a:lnTo>
                    <a:lnTo>
                      <a:pt x="1047" y="1009"/>
                    </a:lnTo>
                    <a:lnTo>
                      <a:pt x="1043" y="1011"/>
                    </a:lnTo>
                    <a:lnTo>
                      <a:pt x="1038" y="1011"/>
                    </a:lnTo>
                    <a:lnTo>
                      <a:pt x="1034" y="1014"/>
                    </a:lnTo>
                    <a:lnTo>
                      <a:pt x="1029" y="1014"/>
                    </a:lnTo>
                    <a:lnTo>
                      <a:pt x="1024" y="1015"/>
                    </a:lnTo>
                    <a:lnTo>
                      <a:pt x="1020" y="1015"/>
                    </a:lnTo>
                    <a:lnTo>
                      <a:pt x="1015" y="1016"/>
                    </a:lnTo>
                    <a:lnTo>
                      <a:pt x="1010" y="1016"/>
                    </a:lnTo>
                    <a:lnTo>
                      <a:pt x="1006" y="1017"/>
                    </a:lnTo>
                    <a:lnTo>
                      <a:pt x="1001" y="1017"/>
                    </a:lnTo>
                    <a:lnTo>
                      <a:pt x="997" y="1019"/>
                    </a:lnTo>
                    <a:lnTo>
                      <a:pt x="992" y="1017"/>
                    </a:lnTo>
                    <a:lnTo>
                      <a:pt x="987" y="1017"/>
                    </a:lnTo>
                    <a:lnTo>
                      <a:pt x="982" y="1017"/>
                    </a:lnTo>
                    <a:lnTo>
                      <a:pt x="979" y="1017"/>
                    </a:lnTo>
                    <a:lnTo>
                      <a:pt x="973" y="1017"/>
                    </a:lnTo>
                    <a:lnTo>
                      <a:pt x="968" y="1017"/>
                    </a:lnTo>
                    <a:lnTo>
                      <a:pt x="963" y="1017"/>
                    </a:lnTo>
                    <a:lnTo>
                      <a:pt x="958" y="1017"/>
                    </a:lnTo>
                    <a:lnTo>
                      <a:pt x="952" y="1016"/>
                    </a:lnTo>
                    <a:lnTo>
                      <a:pt x="947" y="1016"/>
                    </a:lnTo>
                    <a:lnTo>
                      <a:pt x="942" y="1015"/>
                    </a:lnTo>
                    <a:lnTo>
                      <a:pt x="937" y="1015"/>
                    </a:lnTo>
                    <a:lnTo>
                      <a:pt x="931" y="1015"/>
                    </a:lnTo>
                    <a:lnTo>
                      <a:pt x="926" y="1014"/>
                    </a:lnTo>
                    <a:lnTo>
                      <a:pt x="919" y="1014"/>
                    </a:lnTo>
                    <a:lnTo>
                      <a:pt x="914" y="1014"/>
                    </a:lnTo>
                    <a:lnTo>
                      <a:pt x="908" y="1012"/>
                    </a:lnTo>
                    <a:lnTo>
                      <a:pt x="903" y="1011"/>
                    </a:lnTo>
                    <a:lnTo>
                      <a:pt x="897" y="1011"/>
                    </a:lnTo>
                    <a:lnTo>
                      <a:pt x="892" y="1010"/>
                    </a:lnTo>
                    <a:lnTo>
                      <a:pt x="885" y="1009"/>
                    </a:lnTo>
                    <a:lnTo>
                      <a:pt x="880" y="1009"/>
                    </a:lnTo>
                    <a:lnTo>
                      <a:pt x="874" y="1007"/>
                    </a:lnTo>
                    <a:lnTo>
                      <a:pt x="869" y="1007"/>
                    </a:lnTo>
                    <a:lnTo>
                      <a:pt x="864" y="1006"/>
                    </a:lnTo>
                    <a:lnTo>
                      <a:pt x="858" y="1005"/>
                    </a:lnTo>
                    <a:lnTo>
                      <a:pt x="853" y="1004"/>
                    </a:lnTo>
                    <a:lnTo>
                      <a:pt x="846" y="1004"/>
                    </a:lnTo>
                    <a:lnTo>
                      <a:pt x="841" y="1002"/>
                    </a:lnTo>
                    <a:lnTo>
                      <a:pt x="836" y="1001"/>
                    </a:lnTo>
                    <a:lnTo>
                      <a:pt x="831" y="1001"/>
                    </a:lnTo>
                    <a:lnTo>
                      <a:pt x="826" y="1000"/>
                    </a:lnTo>
                    <a:lnTo>
                      <a:pt x="820" y="998"/>
                    </a:lnTo>
                    <a:lnTo>
                      <a:pt x="815" y="997"/>
                    </a:lnTo>
                    <a:lnTo>
                      <a:pt x="810" y="996"/>
                    </a:lnTo>
                    <a:lnTo>
                      <a:pt x="805" y="996"/>
                    </a:lnTo>
                    <a:lnTo>
                      <a:pt x="800" y="995"/>
                    </a:lnTo>
                    <a:lnTo>
                      <a:pt x="796" y="993"/>
                    </a:lnTo>
                    <a:lnTo>
                      <a:pt x="791" y="992"/>
                    </a:lnTo>
                    <a:lnTo>
                      <a:pt x="787" y="992"/>
                    </a:lnTo>
                    <a:lnTo>
                      <a:pt x="782" y="991"/>
                    </a:lnTo>
                    <a:lnTo>
                      <a:pt x="777" y="990"/>
                    </a:lnTo>
                    <a:lnTo>
                      <a:pt x="773" y="988"/>
                    </a:lnTo>
                    <a:lnTo>
                      <a:pt x="769" y="988"/>
                    </a:lnTo>
                    <a:lnTo>
                      <a:pt x="766" y="987"/>
                    </a:lnTo>
                    <a:lnTo>
                      <a:pt x="762" y="987"/>
                    </a:lnTo>
                    <a:lnTo>
                      <a:pt x="758" y="986"/>
                    </a:lnTo>
                    <a:lnTo>
                      <a:pt x="756" y="986"/>
                    </a:lnTo>
                    <a:lnTo>
                      <a:pt x="748" y="983"/>
                    </a:lnTo>
                    <a:lnTo>
                      <a:pt x="743" y="982"/>
                    </a:lnTo>
                    <a:lnTo>
                      <a:pt x="738" y="981"/>
                    </a:lnTo>
                    <a:lnTo>
                      <a:pt x="734" y="981"/>
                    </a:lnTo>
                    <a:lnTo>
                      <a:pt x="730" y="980"/>
                    </a:lnTo>
                    <a:lnTo>
                      <a:pt x="729" y="980"/>
                    </a:lnTo>
                    <a:lnTo>
                      <a:pt x="727" y="980"/>
                    </a:lnTo>
                    <a:lnTo>
                      <a:pt x="579" y="886"/>
                    </a:lnTo>
                    <a:lnTo>
                      <a:pt x="447" y="730"/>
                    </a:lnTo>
                    <a:lnTo>
                      <a:pt x="284" y="557"/>
                    </a:lnTo>
                    <a:lnTo>
                      <a:pt x="10" y="457"/>
                    </a:lnTo>
                    <a:close/>
                  </a:path>
                </a:pathLst>
              </a:custGeom>
              <a:solidFill>
                <a:srgbClr val="E8D9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76"/>
              <p:cNvSpPr>
                <a:spLocks/>
              </p:cNvSpPr>
              <p:nvPr/>
            </p:nvSpPr>
            <p:spPr bwMode="auto">
              <a:xfrm>
                <a:off x="5165" y="4129"/>
                <a:ext cx="134" cy="100"/>
              </a:xfrm>
              <a:custGeom>
                <a:avLst/>
                <a:gdLst>
                  <a:gd name="T0" fmla="*/ 36 w 1427"/>
                  <a:gd name="T1" fmla="*/ 1 h 1056"/>
                  <a:gd name="T2" fmla="*/ 31 w 1427"/>
                  <a:gd name="T3" fmla="*/ 3 h 1056"/>
                  <a:gd name="T4" fmla="*/ 25 w 1427"/>
                  <a:gd name="T5" fmla="*/ 5 h 1056"/>
                  <a:gd name="T6" fmla="*/ 18 w 1427"/>
                  <a:gd name="T7" fmla="*/ 8 h 1056"/>
                  <a:gd name="T8" fmla="*/ 12 w 1427"/>
                  <a:gd name="T9" fmla="*/ 12 h 1056"/>
                  <a:gd name="T10" fmla="*/ 8 w 1427"/>
                  <a:gd name="T11" fmla="*/ 16 h 1056"/>
                  <a:gd name="T12" fmla="*/ 3 w 1427"/>
                  <a:gd name="T13" fmla="*/ 23 h 1056"/>
                  <a:gd name="T14" fmla="*/ 1 w 1427"/>
                  <a:gd name="T15" fmla="*/ 29 h 1056"/>
                  <a:gd name="T16" fmla="*/ 0 w 1427"/>
                  <a:gd name="T17" fmla="*/ 35 h 1056"/>
                  <a:gd name="T18" fmla="*/ 0 w 1427"/>
                  <a:gd name="T19" fmla="*/ 39 h 1056"/>
                  <a:gd name="T20" fmla="*/ 1 w 1427"/>
                  <a:gd name="T21" fmla="*/ 45 h 1056"/>
                  <a:gd name="T22" fmla="*/ 5 w 1427"/>
                  <a:gd name="T23" fmla="*/ 47 h 1056"/>
                  <a:gd name="T24" fmla="*/ 10 w 1427"/>
                  <a:gd name="T25" fmla="*/ 50 h 1056"/>
                  <a:gd name="T26" fmla="*/ 17 w 1427"/>
                  <a:gd name="T27" fmla="*/ 53 h 1056"/>
                  <a:gd name="T28" fmla="*/ 25 w 1427"/>
                  <a:gd name="T29" fmla="*/ 57 h 1056"/>
                  <a:gd name="T30" fmla="*/ 32 w 1427"/>
                  <a:gd name="T31" fmla="*/ 62 h 1056"/>
                  <a:gd name="T32" fmla="*/ 39 w 1427"/>
                  <a:gd name="T33" fmla="*/ 68 h 1056"/>
                  <a:gd name="T34" fmla="*/ 46 w 1427"/>
                  <a:gd name="T35" fmla="*/ 76 h 1056"/>
                  <a:gd name="T36" fmla="*/ 54 w 1427"/>
                  <a:gd name="T37" fmla="*/ 85 h 1056"/>
                  <a:gd name="T38" fmla="*/ 64 w 1427"/>
                  <a:gd name="T39" fmla="*/ 92 h 1056"/>
                  <a:gd name="T40" fmla="*/ 75 w 1427"/>
                  <a:gd name="T41" fmla="*/ 98 h 1056"/>
                  <a:gd name="T42" fmla="*/ 89 w 1427"/>
                  <a:gd name="T43" fmla="*/ 100 h 1056"/>
                  <a:gd name="T44" fmla="*/ 104 w 1427"/>
                  <a:gd name="T45" fmla="*/ 98 h 1056"/>
                  <a:gd name="T46" fmla="*/ 116 w 1427"/>
                  <a:gd name="T47" fmla="*/ 93 h 1056"/>
                  <a:gd name="T48" fmla="*/ 124 w 1427"/>
                  <a:gd name="T49" fmla="*/ 86 h 1056"/>
                  <a:gd name="T50" fmla="*/ 130 w 1427"/>
                  <a:gd name="T51" fmla="*/ 79 h 1056"/>
                  <a:gd name="T52" fmla="*/ 133 w 1427"/>
                  <a:gd name="T53" fmla="*/ 72 h 1056"/>
                  <a:gd name="T54" fmla="*/ 132 w 1427"/>
                  <a:gd name="T55" fmla="*/ 68 h 1056"/>
                  <a:gd name="T56" fmla="*/ 129 w 1427"/>
                  <a:gd name="T57" fmla="*/ 72 h 1056"/>
                  <a:gd name="T58" fmla="*/ 126 w 1427"/>
                  <a:gd name="T59" fmla="*/ 78 h 1056"/>
                  <a:gd name="T60" fmla="*/ 121 w 1427"/>
                  <a:gd name="T61" fmla="*/ 83 h 1056"/>
                  <a:gd name="T62" fmla="*/ 116 w 1427"/>
                  <a:gd name="T63" fmla="*/ 87 h 1056"/>
                  <a:gd name="T64" fmla="*/ 110 w 1427"/>
                  <a:gd name="T65" fmla="*/ 90 h 1056"/>
                  <a:gd name="T66" fmla="*/ 104 w 1427"/>
                  <a:gd name="T67" fmla="*/ 93 h 1056"/>
                  <a:gd name="T68" fmla="*/ 99 w 1427"/>
                  <a:gd name="T69" fmla="*/ 94 h 1056"/>
                  <a:gd name="T70" fmla="*/ 93 w 1427"/>
                  <a:gd name="T71" fmla="*/ 95 h 1056"/>
                  <a:gd name="T72" fmla="*/ 86 w 1427"/>
                  <a:gd name="T73" fmla="*/ 94 h 1056"/>
                  <a:gd name="T74" fmla="*/ 79 w 1427"/>
                  <a:gd name="T75" fmla="*/ 93 h 1056"/>
                  <a:gd name="T76" fmla="*/ 71 w 1427"/>
                  <a:gd name="T77" fmla="*/ 89 h 1056"/>
                  <a:gd name="T78" fmla="*/ 63 w 1427"/>
                  <a:gd name="T79" fmla="*/ 85 h 1056"/>
                  <a:gd name="T80" fmla="*/ 56 w 1427"/>
                  <a:gd name="T81" fmla="*/ 79 h 1056"/>
                  <a:gd name="T82" fmla="*/ 50 w 1427"/>
                  <a:gd name="T83" fmla="*/ 73 h 1056"/>
                  <a:gd name="T84" fmla="*/ 44 w 1427"/>
                  <a:gd name="T85" fmla="*/ 66 h 1056"/>
                  <a:gd name="T86" fmla="*/ 36 w 1427"/>
                  <a:gd name="T87" fmla="*/ 58 h 1056"/>
                  <a:gd name="T88" fmla="*/ 28 w 1427"/>
                  <a:gd name="T89" fmla="*/ 53 h 1056"/>
                  <a:gd name="T90" fmla="*/ 19 w 1427"/>
                  <a:gd name="T91" fmla="*/ 48 h 1056"/>
                  <a:gd name="T92" fmla="*/ 12 w 1427"/>
                  <a:gd name="T93" fmla="*/ 45 h 1056"/>
                  <a:gd name="T94" fmla="*/ 7 w 1427"/>
                  <a:gd name="T95" fmla="*/ 43 h 1056"/>
                  <a:gd name="T96" fmla="*/ 5 w 1427"/>
                  <a:gd name="T97" fmla="*/ 38 h 1056"/>
                  <a:gd name="T98" fmla="*/ 6 w 1427"/>
                  <a:gd name="T99" fmla="*/ 32 h 1056"/>
                  <a:gd name="T100" fmla="*/ 7 w 1427"/>
                  <a:gd name="T101" fmla="*/ 25 h 1056"/>
                  <a:gd name="T102" fmla="*/ 13 w 1427"/>
                  <a:gd name="T103" fmla="*/ 18 h 1056"/>
                  <a:gd name="T104" fmla="*/ 17 w 1427"/>
                  <a:gd name="T105" fmla="*/ 15 h 1056"/>
                  <a:gd name="T106" fmla="*/ 22 w 1427"/>
                  <a:gd name="T107" fmla="*/ 12 h 1056"/>
                  <a:gd name="T108" fmla="*/ 28 w 1427"/>
                  <a:gd name="T109" fmla="*/ 9 h 1056"/>
                  <a:gd name="T110" fmla="*/ 35 w 1427"/>
                  <a:gd name="T111" fmla="*/ 6 h 1056"/>
                  <a:gd name="T112" fmla="*/ 42 w 1427"/>
                  <a:gd name="T113" fmla="*/ 4 h 1056"/>
                  <a:gd name="T114" fmla="*/ 48 w 1427"/>
                  <a:gd name="T115" fmla="*/ 2 h 1056"/>
                  <a:gd name="T116" fmla="*/ 52 w 1427"/>
                  <a:gd name="T117" fmla="*/ 1 h 105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427"/>
                  <a:gd name="T178" fmla="*/ 0 h 1056"/>
                  <a:gd name="T179" fmla="*/ 1427 w 1427"/>
                  <a:gd name="T180" fmla="*/ 1056 h 105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427" h="1056">
                    <a:moveTo>
                      <a:pt x="428" y="0"/>
                    </a:moveTo>
                    <a:lnTo>
                      <a:pt x="427" y="0"/>
                    </a:lnTo>
                    <a:lnTo>
                      <a:pt x="424" y="0"/>
                    </a:lnTo>
                    <a:lnTo>
                      <a:pt x="422" y="0"/>
                    </a:lnTo>
                    <a:lnTo>
                      <a:pt x="419" y="1"/>
                    </a:lnTo>
                    <a:lnTo>
                      <a:pt x="415" y="2"/>
                    </a:lnTo>
                    <a:lnTo>
                      <a:pt x="410" y="4"/>
                    </a:lnTo>
                    <a:lnTo>
                      <a:pt x="404" y="5"/>
                    </a:lnTo>
                    <a:lnTo>
                      <a:pt x="398" y="7"/>
                    </a:lnTo>
                    <a:lnTo>
                      <a:pt x="394" y="9"/>
                    </a:lnTo>
                    <a:lnTo>
                      <a:pt x="390" y="10"/>
                    </a:lnTo>
                    <a:lnTo>
                      <a:pt x="386" y="10"/>
                    </a:lnTo>
                    <a:lnTo>
                      <a:pt x="383" y="12"/>
                    </a:lnTo>
                    <a:lnTo>
                      <a:pt x="378" y="14"/>
                    </a:lnTo>
                    <a:lnTo>
                      <a:pt x="374" y="15"/>
                    </a:lnTo>
                    <a:lnTo>
                      <a:pt x="370" y="16"/>
                    </a:lnTo>
                    <a:lnTo>
                      <a:pt x="365" y="17"/>
                    </a:lnTo>
                    <a:lnTo>
                      <a:pt x="360" y="19"/>
                    </a:lnTo>
                    <a:lnTo>
                      <a:pt x="355" y="21"/>
                    </a:lnTo>
                    <a:lnTo>
                      <a:pt x="350" y="23"/>
                    </a:lnTo>
                    <a:lnTo>
                      <a:pt x="346" y="24"/>
                    </a:lnTo>
                    <a:lnTo>
                      <a:pt x="341" y="26"/>
                    </a:lnTo>
                    <a:lnTo>
                      <a:pt x="336" y="28"/>
                    </a:lnTo>
                    <a:lnTo>
                      <a:pt x="331" y="30"/>
                    </a:lnTo>
                    <a:lnTo>
                      <a:pt x="326" y="33"/>
                    </a:lnTo>
                    <a:lnTo>
                      <a:pt x="320" y="34"/>
                    </a:lnTo>
                    <a:lnTo>
                      <a:pt x="315" y="36"/>
                    </a:lnTo>
                    <a:lnTo>
                      <a:pt x="308" y="38"/>
                    </a:lnTo>
                    <a:lnTo>
                      <a:pt x="303" y="40"/>
                    </a:lnTo>
                    <a:lnTo>
                      <a:pt x="297" y="41"/>
                    </a:lnTo>
                    <a:lnTo>
                      <a:pt x="292" y="44"/>
                    </a:lnTo>
                    <a:lnTo>
                      <a:pt x="286" y="46"/>
                    </a:lnTo>
                    <a:lnTo>
                      <a:pt x="281" y="49"/>
                    </a:lnTo>
                    <a:lnTo>
                      <a:pt x="274" y="51"/>
                    </a:lnTo>
                    <a:lnTo>
                      <a:pt x="269" y="54"/>
                    </a:lnTo>
                    <a:lnTo>
                      <a:pt x="263" y="55"/>
                    </a:lnTo>
                    <a:lnTo>
                      <a:pt x="257" y="59"/>
                    </a:lnTo>
                    <a:lnTo>
                      <a:pt x="252" y="60"/>
                    </a:lnTo>
                    <a:lnTo>
                      <a:pt x="245" y="64"/>
                    </a:lnTo>
                    <a:lnTo>
                      <a:pt x="240" y="67"/>
                    </a:lnTo>
                    <a:lnTo>
                      <a:pt x="234" y="70"/>
                    </a:lnTo>
                    <a:lnTo>
                      <a:pt x="228" y="72"/>
                    </a:lnTo>
                    <a:lnTo>
                      <a:pt x="223" y="75"/>
                    </a:lnTo>
                    <a:lnTo>
                      <a:pt x="216" y="77"/>
                    </a:lnTo>
                    <a:lnTo>
                      <a:pt x="211" y="80"/>
                    </a:lnTo>
                    <a:lnTo>
                      <a:pt x="205" y="83"/>
                    </a:lnTo>
                    <a:lnTo>
                      <a:pt x="200" y="87"/>
                    </a:lnTo>
                    <a:lnTo>
                      <a:pt x="194" y="89"/>
                    </a:lnTo>
                    <a:lnTo>
                      <a:pt x="189" y="93"/>
                    </a:lnTo>
                    <a:lnTo>
                      <a:pt x="184" y="96"/>
                    </a:lnTo>
                    <a:lnTo>
                      <a:pt x="177" y="99"/>
                    </a:lnTo>
                    <a:lnTo>
                      <a:pt x="172" y="102"/>
                    </a:lnTo>
                    <a:lnTo>
                      <a:pt x="167" y="106"/>
                    </a:lnTo>
                    <a:lnTo>
                      <a:pt x="162" y="109"/>
                    </a:lnTo>
                    <a:lnTo>
                      <a:pt x="158" y="112"/>
                    </a:lnTo>
                    <a:lnTo>
                      <a:pt x="153" y="116"/>
                    </a:lnTo>
                    <a:lnTo>
                      <a:pt x="148" y="120"/>
                    </a:lnTo>
                    <a:lnTo>
                      <a:pt x="143" y="122"/>
                    </a:lnTo>
                    <a:lnTo>
                      <a:pt x="138" y="126"/>
                    </a:lnTo>
                    <a:lnTo>
                      <a:pt x="133" y="128"/>
                    </a:lnTo>
                    <a:lnTo>
                      <a:pt x="131" y="132"/>
                    </a:lnTo>
                    <a:lnTo>
                      <a:pt x="126" y="136"/>
                    </a:lnTo>
                    <a:lnTo>
                      <a:pt x="121" y="138"/>
                    </a:lnTo>
                    <a:lnTo>
                      <a:pt x="118" y="142"/>
                    </a:lnTo>
                    <a:lnTo>
                      <a:pt x="114" y="146"/>
                    </a:lnTo>
                    <a:lnTo>
                      <a:pt x="109" y="149"/>
                    </a:lnTo>
                    <a:lnTo>
                      <a:pt x="105" y="152"/>
                    </a:lnTo>
                    <a:lnTo>
                      <a:pt x="102" y="155"/>
                    </a:lnTo>
                    <a:lnTo>
                      <a:pt x="99" y="159"/>
                    </a:lnTo>
                    <a:lnTo>
                      <a:pt x="95" y="161"/>
                    </a:lnTo>
                    <a:lnTo>
                      <a:pt x="92" y="165"/>
                    </a:lnTo>
                    <a:lnTo>
                      <a:pt x="88" y="167"/>
                    </a:lnTo>
                    <a:lnTo>
                      <a:pt x="85" y="171"/>
                    </a:lnTo>
                    <a:lnTo>
                      <a:pt x="79" y="177"/>
                    </a:lnTo>
                    <a:lnTo>
                      <a:pt x="73" y="184"/>
                    </a:lnTo>
                    <a:lnTo>
                      <a:pt x="68" y="190"/>
                    </a:lnTo>
                    <a:lnTo>
                      <a:pt x="63" y="196"/>
                    </a:lnTo>
                    <a:lnTo>
                      <a:pt x="58" y="203"/>
                    </a:lnTo>
                    <a:lnTo>
                      <a:pt x="53" y="209"/>
                    </a:lnTo>
                    <a:lnTo>
                      <a:pt x="49" y="215"/>
                    </a:lnTo>
                    <a:lnTo>
                      <a:pt x="45" y="222"/>
                    </a:lnTo>
                    <a:lnTo>
                      <a:pt x="41" y="227"/>
                    </a:lnTo>
                    <a:lnTo>
                      <a:pt x="37" y="233"/>
                    </a:lnTo>
                    <a:lnTo>
                      <a:pt x="35" y="238"/>
                    </a:lnTo>
                    <a:lnTo>
                      <a:pt x="31" y="244"/>
                    </a:lnTo>
                    <a:lnTo>
                      <a:pt x="29" y="249"/>
                    </a:lnTo>
                    <a:lnTo>
                      <a:pt x="26" y="256"/>
                    </a:lnTo>
                    <a:lnTo>
                      <a:pt x="24" y="261"/>
                    </a:lnTo>
                    <a:lnTo>
                      <a:pt x="22" y="267"/>
                    </a:lnTo>
                    <a:lnTo>
                      <a:pt x="20" y="273"/>
                    </a:lnTo>
                    <a:lnTo>
                      <a:pt x="17" y="278"/>
                    </a:lnTo>
                    <a:lnTo>
                      <a:pt x="16" y="285"/>
                    </a:lnTo>
                    <a:lnTo>
                      <a:pt x="15" y="290"/>
                    </a:lnTo>
                    <a:lnTo>
                      <a:pt x="12" y="296"/>
                    </a:lnTo>
                    <a:lnTo>
                      <a:pt x="11" y="301"/>
                    </a:lnTo>
                    <a:lnTo>
                      <a:pt x="10" y="307"/>
                    </a:lnTo>
                    <a:lnTo>
                      <a:pt x="8" y="312"/>
                    </a:lnTo>
                    <a:lnTo>
                      <a:pt x="7" y="317"/>
                    </a:lnTo>
                    <a:lnTo>
                      <a:pt x="6" y="324"/>
                    </a:lnTo>
                    <a:lnTo>
                      <a:pt x="5" y="330"/>
                    </a:lnTo>
                    <a:lnTo>
                      <a:pt x="3" y="336"/>
                    </a:lnTo>
                    <a:lnTo>
                      <a:pt x="2" y="343"/>
                    </a:lnTo>
                    <a:lnTo>
                      <a:pt x="1" y="349"/>
                    </a:lnTo>
                    <a:lnTo>
                      <a:pt x="1" y="353"/>
                    </a:lnTo>
                    <a:lnTo>
                      <a:pt x="1" y="355"/>
                    </a:lnTo>
                    <a:lnTo>
                      <a:pt x="1" y="359"/>
                    </a:lnTo>
                    <a:lnTo>
                      <a:pt x="1" y="363"/>
                    </a:lnTo>
                    <a:lnTo>
                      <a:pt x="0" y="367"/>
                    </a:lnTo>
                    <a:lnTo>
                      <a:pt x="0" y="370"/>
                    </a:lnTo>
                    <a:lnTo>
                      <a:pt x="0" y="373"/>
                    </a:lnTo>
                    <a:lnTo>
                      <a:pt x="0" y="377"/>
                    </a:lnTo>
                    <a:lnTo>
                      <a:pt x="0" y="380"/>
                    </a:lnTo>
                    <a:lnTo>
                      <a:pt x="0" y="384"/>
                    </a:lnTo>
                    <a:lnTo>
                      <a:pt x="0" y="387"/>
                    </a:lnTo>
                    <a:lnTo>
                      <a:pt x="0" y="390"/>
                    </a:lnTo>
                    <a:lnTo>
                      <a:pt x="0" y="394"/>
                    </a:lnTo>
                    <a:lnTo>
                      <a:pt x="0" y="398"/>
                    </a:lnTo>
                    <a:lnTo>
                      <a:pt x="0" y="401"/>
                    </a:lnTo>
                    <a:lnTo>
                      <a:pt x="0" y="404"/>
                    </a:lnTo>
                    <a:lnTo>
                      <a:pt x="0" y="408"/>
                    </a:lnTo>
                    <a:lnTo>
                      <a:pt x="1" y="412"/>
                    </a:lnTo>
                    <a:lnTo>
                      <a:pt x="1" y="416"/>
                    </a:lnTo>
                    <a:lnTo>
                      <a:pt x="2" y="419"/>
                    </a:lnTo>
                    <a:lnTo>
                      <a:pt x="2" y="426"/>
                    </a:lnTo>
                    <a:lnTo>
                      <a:pt x="3" y="432"/>
                    </a:lnTo>
                    <a:lnTo>
                      <a:pt x="3" y="438"/>
                    </a:lnTo>
                    <a:lnTo>
                      <a:pt x="6" y="445"/>
                    </a:lnTo>
                    <a:lnTo>
                      <a:pt x="7" y="450"/>
                    </a:lnTo>
                    <a:lnTo>
                      <a:pt x="8" y="456"/>
                    </a:lnTo>
                    <a:lnTo>
                      <a:pt x="10" y="461"/>
                    </a:lnTo>
                    <a:lnTo>
                      <a:pt x="12" y="467"/>
                    </a:lnTo>
                    <a:lnTo>
                      <a:pt x="15" y="471"/>
                    </a:lnTo>
                    <a:lnTo>
                      <a:pt x="16" y="476"/>
                    </a:lnTo>
                    <a:lnTo>
                      <a:pt x="19" y="480"/>
                    </a:lnTo>
                    <a:lnTo>
                      <a:pt x="21" y="484"/>
                    </a:lnTo>
                    <a:lnTo>
                      <a:pt x="24" y="486"/>
                    </a:lnTo>
                    <a:lnTo>
                      <a:pt x="27" y="490"/>
                    </a:lnTo>
                    <a:lnTo>
                      <a:pt x="31" y="493"/>
                    </a:lnTo>
                    <a:lnTo>
                      <a:pt x="35" y="495"/>
                    </a:lnTo>
                    <a:lnTo>
                      <a:pt x="37" y="496"/>
                    </a:lnTo>
                    <a:lnTo>
                      <a:pt x="43" y="498"/>
                    </a:lnTo>
                    <a:lnTo>
                      <a:pt x="45" y="499"/>
                    </a:lnTo>
                    <a:lnTo>
                      <a:pt x="49" y="500"/>
                    </a:lnTo>
                    <a:lnTo>
                      <a:pt x="53" y="501"/>
                    </a:lnTo>
                    <a:lnTo>
                      <a:pt x="56" y="504"/>
                    </a:lnTo>
                    <a:lnTo>
                      <a:pt x="59" y="505"/>
                    </a:lnTo>
                    <a:lnTo>
                      <a:pt x="63" y="506"/>
                    </a:lnTo>
                    <a:lnTo>
                      <a:pt x="68" y="508"/>
                    </a:lnTo>
                    <a:lnTo>
                      <a:pt x="71" y="510"/>
                    </a:lnTo>
                    <a:lnTo>
                      <a:pt x="75" y="511"/>
                    </a:lnTo>
                    <a:lnTo>
                      <a:pt x="80" y="514"/>
                    </a:lnTo>
                    <a:lnTo>
                      <a:pt x="85" y="515"/>
                    </a:lnTo>
                    <a:lnTo>
                      <a:pt x="92" y="518"/>
                    </a:lnTo>
                    <a:lnTo>
                      <a:pt x="97" y="520"/>
                    </a:lnTo>
                    <a:lnTo>
                      <a:pt x="102" y="522"/>
                    </a:lnTo>
                    <a:lnTo>
                      <a:pt x="107" y="524"/>
                    </a:lnTo>
                    <a:lnTo>
                      <a:pt x="113" y="527"/>
                    </a:lnTo>
                    <a:lnTo>
                      <a:pt x="118" y="528"/>
                    </a:lnTo>
                    <a:lnTo>
                      <a:pt x="124" y="530"/>
                    </a:lnTo>
                    <a:lnTo>
                      <a:pt x="131" y="533"/>
                    </a:lnTo>
                    <a:lnTo>
                      <a:pt x="137" y="537"/>
                    </a:lnTo>
                    <a:lnTo>
                      <a:pt x="142" y="539"/>
                    </a:lnTo>
                    <a:lnTo>
                      <a:pt x="148" y="542"/>
                    </a:lnTo>
                    <a:lnTo>
                      <a:pt x="155" y="544"/>
                    </a:lnTo>
                    <a:lnTo>
                      <a:pt x="162" y="548"/>
                    </a:lnTo>
                    <a:lnTo>
                      <a:pt x="168" y="550"/>
                    </a:lnTo>
                    <a:lnTo>
                      <a:pt x="175" y="554"/>
                    </a:lnTo>
                    <a:lnTo>
                      <a:pt x="181" y="557"/>
                    </a:lnTo>
                    <a:lnTo>
                      <a:pt x="189" y="561"/>
                    </a:lnTo>
                    <a:lnTo>
                      <a:pt x="195" y="563"/>
                    </a:lnTo>
                    <a:lnTo>
                      <a:pt x="202" y="567"/>
                    </a:lnTo>
                    <a:lnTo>
                      <a:pt x="209" y="569"/>
                    </a:lnTo>
                    <a:lnTo>
                      <a:pt x="216" y="573"/>
                    </a:lnTo>
                    <a:lnTo>
                      <a:pt x="223" y="577"/>
                    </a:lnTo>
                    <a:lnTo>
                      <a:pt x="229" y="581"/>
                    </a:lnTo>
                    <a:lnTo>
                      <a:pt x="237" y="585"/>
                    </a:lnTo>
                    <a:lnTo>
                      <a:pt x="244" y="588"/>
                    </a:lnTo>
                    <a:lnTo>
                      <a:pt x="250" y="592"/>
                    </a:lnTo>
                    <a:lnTo>
                      <a:pt x="257" y="596"/>
                    </a:lnTo>
                    <a:lnTo>
                      <a:pt x="264" y="600"/>
                    </a:lnTo>
                    <a:lnTo>
                      <a:pt x="271" y="603"/>
                    </a:lnTo>
                    <a:lnTo>
                      <a:pt x="278" y="607"/>
                    </a:lnTo>
                    <a:lnTo>
                      <a:pt x="284" y="611"/>
                    </a:lnTo>
                    <a:lnTo>
                      <a:pt x="292" y="616"/>
                    </a:lnTo>
                    <a:lnTo>
                      <a:pt x="298" y="620"/>
                    </a:lnTo>
                    <a:lnTo>
                      <a:pt x="305" y="624"/>
                    </a:lnTo>
                    <a:lnTo>
                      <a:pt x="311" y="629"/>
                    </a:lnTo>
                    <a:lnTo>
                      <a:pt x="317" y="632"/>
                    </a:lnTo>
                    <a:lnTo>
                      <a:pt x="325" y="637"/>
                    </a:lnTo>
                    <a:lnTo>
                      <a:pt x="330" y="641"/>
                    </a:lnTo>
                    <a:lnTo>
                      <a:pt x="336" y="646"/>
                    </a:lnTo>
                    <a:lnTo>
                      <a:pt x="342" y="651"/>
                    </a:lnTo>
                    <a:lnTo>
                      <a:pt x="349" y="656"/>
                    </a:lnTo>
                    <a:lnTo>
                      <a:pt x="354" y="660"/>
                    </a:lnTo>
                    <a:lnTo>
                      <a:pt x="360" y="665"/>
                    </a:lnTo>
                    <a:lnTo>
                      <a:pt x="365" y="670"/>
                    </a:lnTo>
                    <a:lnTo>
                      <a:pt x="371" y="675"/>
                    </a:lnTo>
                    <a:lnTo>
                      <a:pt x="376" y="680"/>
                    </a:lnTo>
                    <a:lnTo>
                      <a:pt x="381" y="685"/>
                    </a:lnTo>
                    <a:lnTo>
                      <a:pt x="386" y="690"/>
                    </a:lnTo>
                    <a:lnTo>
                      <a:pt x="391" y="695"/>
                    </a:lnTo>
                    <a:lnTo>
                      <a:pt x="398" y="702"/>
                    </a:lnTo>
                    <a:lnTo>
                      <a:pt x="404" y="709"/>
                    </a:lnTo>
                    <a:lnTo>
                      <a:pt x="410" y="716"/>
                    </a:lnTo>
                    <a:lnTo>
                      <a:pt x="417" y="723"/>
                    </a:lnTo>
                    <a:lnTo>
                      <a:pt x="422" y="729"/>
                    </a:lnTo>
                    <a:lnTo>
                      <a:pt x="428" y="737"/>
                    </a:lnTo>
                    <a:lnTo>
                      <a:pt x="434" y="745"/>
                    </a:lnTo>
                    <a:lnTo>
                      <a:pt x="441" y="752"/>
                    </a:lnTo>
                    <a:lnTo>
                      <a:pt x="447" y="758"/>
                    </a:lnTo>
                    <a:lnTo>
                      <a:pt x="454" y="766"/>
                    </a:lnTo>
                    <a:lnTo>
                      <a:pt x="461" y="774"/>
                    </a:lnTo>
                    <a:lnTo>
                      <a:pt x="467" y="781"/>
                    </a:lnTo>
                    <a:lnTo>
                      <a:pt x="473" y="789"/>
                    </a:lnTo>
                    <a:lnTo>
                      <a:pt x="481" y="796"/>
                    </a:lnTo>
                    <a:lnTo>
                      <a:pt x="487" y="804"/>
                    </a:lnTo>
                    <a:lnTo>
                      <a:pt x="495" y="811"/>
                    </a:lnTo>
                    <a:lnTo>
                      <a:pt x="501" y="819"/>
                    </a:lnTo>
                    <a:lnTo>
                      <a:pt x="507" y="826"/>
                    </a:lnTo>
                    <a:lnTo>
                      <a:pt x="515" y="834"/>
                    </a:lnTo>
                    <a:lnTo>
                      <a:pt x="522" y="842"/>
                    </a:lnTo>
                    <a:lnTo>
                      <a:pt x="529" y="849"/>
                    </a:lnTo>
                    <a:lnTo>
                      <a:pt x="536" y="857"/>
                    </a:lnTo>
                    <a:lnTo>
                      <a:pt x="544" y="864"/>
                    </a:lnTo>
                    <a:lnTo>
                      <a:pt x="551" y="872"/>
                    </a:lnTo>
                    <a:lnTo>
                      <a:pt x="559" y="878"/>
                    </a:lnTo>
                    <a:lnTo>
                      <a:pt x="567" y="886"/>
                    </a:lnTo>
                    <a:lnTo>
                      <a:pt x="574" y="893"/>
                    </a:lnTo>
                    <a:lnTo>
                      <a:pt x="583" y="901"/>
                    </a:lnTo>
                    <a:lnTo>
                      <a:pt x="591" y="908"/>
                    </a:lnTo>
                    <a:lnTo>
                      <a:pt x="598" y="915"/>
                    </a:lnTo>
                    <a:lnTo>
                      <a:pt x="607" y="922"/>
                    </a:lnTo>
                    <a:lnTo>
                      <a:pt x="616" y="930"/>
                    </a:lnTo>
                    <a:lnTo>
                      <a:pt x="623" y="936"/>
                    </a:lnTo>
                    <a:lnTo>
                      <a:pt x="632" y="942"/>
                    </a:lnTo>
                    <a:lnTo>
                      <a:pt x="640" y="949"/>
                    </a:lnTo>
                    <a:lnTo>
                      <a:pt x="650" y="955"/>
                    </a:lnTo>
                    <a:lnTo>
                      <a:pt x="659" y="961"/>
                    </a:lnTo>
                    <a:lnTo>
                      <a:pt x="667" y="968"/>
                    </a:lnTo>
                    <a:lnTo>
                      <a:pt x="677" y="973"/>
                    </a:lnTo>
                    <a:lnTo>
                      <a:pt x="686" y="979"/>
                    </a:lnTo>
                    <a:lnTo>
                      <a:pt x="696" y="984"/>
                    </a:lnTo>
                    <a:lnTo>
                      <a:pt x="705" y="990"/>
                    </a:lnTo>
                    <a:lnTo>
                      <a:pt x="714" y="995"/>
                    </a:lnTo>
                    <a:lnTo>
                      <a:pt x="725" y="1000"/>
                    </a:lnTo>
                    <a:lnTo>
                      <a:pt x="734" y="1005"/>
                    </a:lnTo>
                    <a:lnTo>
                      <a:pt x="745" y="1010"/>
                    </a:lnTo>
                    <a:lnTo>
                      <a:pt x="756" y="1014"/>
                    </a:lnTo>
                    <a:lnTo>
                      <a:pt x="767" y="1019"/>
                    </a:lnTo>
                    <a:lnTo>
                      <a:pt x="778" y="1023"/>
                    </a:lnTo>
                    <a:lnTo>
                      <a:pt x="788" y="1027"/>
                    </a:lnTo>
                    <a:lnTo>
                      <a:pt x="800" y="1031"/>
                    </a:lnTo>
                    <a:lnTo>
                      <a:pt x="812" y="1034"/>
                    </a:lnTo>
                    <a:lnTo>
                      <a:pt x="824" y="1037"/>
                    </a:lnTo>
                    <a:lnTo>
                      <a:pt x="835" y="1041"/>
                    </a:lnTo>
                    <a:lnTo>
                      <a:pt x="848" y="1043"/>
                    </a:lnTo>
                    <a:lnTo>
                      <a:pt x="860" y="1046"/>
                    </a:lnTo>
                    <a:lnTo>
                      <a:pt x="871" y="1048"/>
                    </a:lnTo>
                    <a:lnTo>
                      <a:pt x="884" y="1049"/>
                    </a:lnTo>
                    <a:lnTo>
                      <a:pt x="898" y="1051"/>
                    </a:lnTo>
                    <a:lnTo>
                      <a:pt x="911" y="1053"/>
                    </a:lnTo>
                    <a:lnTo>
                      <a:pt x="924" y="1053"/>
                    </a:lnTo>
                    <a:lnTo>
                      <a:pt x="937" y="1055"/>
                    </a:lnTo>
                    <a:lnTo>
                      <a:pt x="951" y="1055"/>
                    </a:lnTo>
                    <a:lnTo>
                      <a:pt x="966" y="1056"/>
                    </a:lnTo>
                    <a:lnTo>
                      <a:pt x="979" y="1055"/>
                    </a:lnTo>
                    <a:lnTo>
                      <a:pt x="992" y="1053"/>
                    </a:lnTo>
                    <a:lnTo>
                      <a:pt x="1005" y="1052"/>
                    </a:lnTo>
                    <a:lnTo>
                      <a:pt x="1020" y="1052"/>
                    </a:lnTo>
                    <a:lnTo>
                      <a:pt x="1033" y="1049"/>
                    </a:lnTo>
                    <a:lnTo>
                      <a:pt x="1045" y="1048"/>
                    </a:lnTo>
                    <a:lnTo>
                      <a:pt x="1058" y="1046"/>
                    </a:lnTo>
                    <a:lnTo>
                      <a:pt x="1071" y="1043"/>
                    </a:lnTo>
                    <a:lnTo>
                      <a:pt x="1082" y="1041"/>
                    </a:lnTo>
                    <a:lnTo>
                      <a:pt x="1094" y="1037"/>
                    </a:lnTo>
                    <a:lnTo>
                      <a:pt x="1106" y="1034"/>
                    </a:lnTo>
                    <a:lnTo>
                      <a:pt x="1118" y="1031"/>
                    </a:lnTo>
                    <a:lnTo>
                      <a:pt x="1130" y="1027"/>
                    </a:lnTo>
                    <a:lnTo>
                      <a:pt x="1141" y="1023"/>
                    </a:lnTo>
                    <a:lnTo>
                      <a:pt x="1151" y="1019"/>
                    </a:lnTo>
                    <a:lnTo>
                      <a:pt x="1162" y="1015"/>
                    </a:lnTo>
                    <a:lnTo>
                      <a:pt x="1173" y="1010"/>
                    </a:lnTo>
                    <a:lnTo>
                      <a:pt x="1183" y="1007"/>
                    </a:lnTo>
                    <a:lnTo>
                      <a:pt x="1193" y="1002"/>
                    </a:lnTo>
                    <a:lnTo>
                      <a:pt x="1203" y="997"/>
                    </a:lnTo>
                    <a:lnTo>
                      <a:pt x="1213" y="992"/>
                    </a:lnTo>
                    <a:lnTo>
                      <a:pt x="1222" y="986"/>
                    </a:lnTo>
                    <a:lnTo>
                      <a:pt x="1232" y="980"/>
                    </a:lnTo>
                    <a:lnTo>
                      <a:pt x="1241" y="975"/>
                    </a:lnTo>
                    <a:lnTo>
                      <a:pt x="1249" y="969"/>
                    </a:lnTo>
                    <a:lnTo>
                      <a:pt x="1258" y="964"/>
                    </a:lnTo>
                    <a:lnTo>
                      <a:pt x="1266" y="958"/>
                    </a:lnTo>
                    <a:lnTo>
                      <a:pt x="1275" y="952"/>
                    </a:lnTo>
                    <a:lnTo>
                      <a:pt x="1282" y="946"/>
                    </a:lnTo>
                    <a:lnTo>
                      <a:pt x="1290" y="940"/>
                    </a:lnTo>
                    <a:lnTo>
                      <a:pt x="1297" y="934"/>
                    </a:lnTo>
                    <a:lnTo>
                      <a:pt x="1306" y="927"/>
                    </a:lnTo>
                    <a:lnTo>
                      <a:pt x="1312" y="921"/>
                    </a:lnTo>
                    <a:lnTo>
                      <a:pt x="1319" y="915"/>
                    </a:lnTo>
                    <a:lnTo>
                      <a:pt x="1325" y="907"/>
                    </a:lnTo>
                    <a:lnTo>
                      <a:pt x="1331" y="901"/>
                    </a:lnTo>
                    <a:lnTo>
                      <a:pt x="1338" y="895"/>
                    </a:lnTo>
                    <a:lnTo>
                      <a:pt x="1344" y="888"/>
                    </a:lnTo>
                    <a:lnTo>
                      <a:pt x="1349" y="882"/>
                    </a:lnTo>
                    <a:lnTo>
                      <a:pt x="1355" y="876"/>
                    </a:lnTo>
                    <a:lnTo>
                      <a:pt x="1360" y="868"/>
                    </a:lnTo>
                    <a:lnTo>
                      <a:pt x="1365" y="862"/>
                    </a:lnTo>
                    <a:lnTo>
                      <a:pt x="1370" y="855"/>
                    </a:lnTo>
                    <a:lnTo>
                      <a:pt x="1375" y="849"/>
                    </a:lnTo>
                    <a:lnTo>
                      <a:pt x="1380" y="842"/>
                    </a:lnTo>
                    <a:lnTo>
                      <a:pt x="1384" y="835"/>
                    </a:lnTo>
                    <a:lnTo>
                      <a:pt x="1388" y="830"/>
                    </a:lnTo>
                    <a:lnTo>
                      <a:pt x="1393" y="824"/>
                    </a:lnTo>
                    <a:lnTo>
                      <a:pt x="1396" y="816"/>
                    </a:lnTo>
                    <a:lnTo>
                      <a:pt x="1399" y="810"/>
                    </a:lnTo>
                    <a:lnTo>
                      <a:pt x="1403" y="805"/>
                    </a:lnTo>
                    <a:lnTo>
                      <a:pt x="1406" y="799"/>
                    </a:lnTo>
                    <a:lnTo>
                      <a:pt x="1408" y="792"/>
                    </a:lnTo>
                    <a:lnTo>
                      <a:pt x="1411" y="787"/>
                    </a:lnTo>
                    <a:lnTo>
                      <a:pt x="1413" y="781"/>
                    </a:lnTo>
                    <a:lnTo>
                      <a:pt x="1416" y="776"/>
                    </a:lnTo>
                    <a:lnTo>
                      <a:pt x="1417" y="771"/>
                    </a:lnTo>
                    <a:lnTo>
                      <a:pt x="1419" y="766"/>
                    </a:lnTo>
                    <a:lnTo>
                      <a:pt x="1421" y="761"/>
                    </a:lnTo>
                    <a:lnTo>
                      <a:pt x="1423" y="756"/>
                    </a:lnTo>
                    <a:lnTo>
                      <a:pt x="1423" y="751"/>
                    </a:lnTo>
                    <a:lnTo>
                      <a:pt x="1425" y="747"/>
                    </a:lnTo>
                    <a:lnTo>
                      <a:pt x="1426" y="743"/>
                    </a:lnTo>
                    <a:lnTo>
                      <a:pt x="1427" y="740"/>
                    </a:lnTo>
                    <a:lnTo>
                      <a:pt x="1418" y="685"/>
                    </a:lnTo>
                    <a:lnTo>
                      <a:pt x="1417" y="687"/>
                    </a:lnTo>
                    <a:lnTo>
                      <a:pt x="1414" y="692"/>
                    </a:lnTo>
                    <a:lnTo>
                      <a:pt x="1412" y="695"/>
                    </a:lnTo>
                    <a:lnTo>
                      <a:pt x="1411" y="700"/>
                    </a:lnTo>
                    <a:lnTo>
                      <a:pt x="1407" y="705"/>
                    </a:lnTo>
                    <a:lnTo>
                      <a:pt x="1404" y="713"/>
                    </a:lnTo>
                    <a:lnTo>
                      <a:pt x="1403" y="716"/>
                    </a:lnTo>
                    <a:lnTo>
                      <a:pt x="1401" y="718"/>
                    </a:lnTo>
                    <a:lnTo>
                      <a:pt x="1399" y="722"/>
                    </a:lnTo>
                    <a:lnTo>
                      <a:pt x="1397" y="726"/>
                    </a:lnTo>
                    <a:lnTo>
                      <a:pt x="1396" y="729"/>
                    </a:lnTo>
                    <a:lnTo>
                      <a:pt x="1393" y="733"/>
                    </a:lnTo>
                    <a:lnTo>
                      <a:pt x="1392" y="738"/>
                    </a:lnTo>
                    <a:lnTo>
                      <a:pt x="1389" y="742"/>
                    </a:lnTo>
                    <a:lnTo>
                      <a:pt x="1387" y="746"/>
                    </a:lnTo>
                    <a:lnTo>
                      <a:pt x="1384" y="751"/>
                    </a:lnTo>
                    <a:lnTo>
                      <a:pt x="1382" y="755"/>
                    </a:lnTo>
                    <a:lnTo>
                      <a:pt x="1379" y="760"/>
                    </a:lnTo>
                    <a:lnTo>
                      <a:pt x="1377" y="763"/>
                    </a:lnTo>
                    <a:lnTo>
                      <a:pt x="1374" y="768"/>
                    </a:lnTo>
                    <a:lnTo>
                      <a:pt x="1372" y="774"/>
                    </a:lnTo>
                    <a:lnTo>
                      <a:pt x="1369" y="780"/>
                    </a:lnTo>
                    <a:lnTo>
                      <a:pt x="1365" y="784"/>
                    </a:lnTo>
                    <a:lnTo>
                      <a:pt x="1362" y="789"/>
                    </a:lnTo>
                    <a:lnTo>
                      <a:pt x="1359" y="792"/>
                    </a:lnTo>
                    <a:lnTo>
                      <a:pt x="1355" y="797"/>
                    </a:lnTo>
                    <a:lnTo>
                      <a:pt x="1351" y="803"/>
                    </a:lnTo>
                    <a:lnTo>
                      <a:pt x="1349" y="808"/>
                    </a:lnTo>
                    <a:lnTo>
                      <a:pt x="1345" y="813"/>
                    </a:lnTo>
                    <a:lnTo>
                      <a:pt x="1341" y="819"/>
                    </a:lnTo>
                    <a:lnTo>
                      <a:pt x="1338" y="823"/>
                    </a:lnTo>
                    <a:lnTo>
                      <a:pt x="1334" y="828"/>
                    </a:lnTo>
                    <a:lnTo>
                      <a:pt x="1330" y="833"/>
                    </a:lnTo>
                    <a:lnTo>
                      <a:pt x="1326" y="838"/>
                    </a:lnTo>
                    <a:lnTo>
                      <a:pt x="1321" y="842"/>
                    </a:lnTo>
                    <a:lnTo>
                      <a:pt x="1319" y="848"/>
                    </a:lnTo>
                    <a:lnTo>
                      <a:pt x="1314" y="852"/>
                    </a:lnTo>
                    <a:lnTo>
                      <a:pt x="1311" y="858"/>
                    </a:lnTo>
                    <a:lnTo>
                      <a:pt x="1306" y="862"/>
                    </a:lnTo>
                    <a:lnTo>
                      <a:pt x="1301" y="867"/>
                    </a:lnTo>
                    <a:lnTo>
                      <a:pt x="1296" y="871"/>
                    </a:lnTo>
                    <a:lnTo>
                      <a:pt x="1292" y="876"/>
                    </a:lnTo>
                    <a:lnTo>
                      <a:pt x="1287" y="879"/>
                    </a:lnTo>
                    <a:lnTo>
                      <a:pt x="1283" y="884"/>
                    </a:lnTo>
                    <a:lnTo>
                      <a:pt x="1278" y="888"/>
                    </a:lnTo>
                    <a:lnTo>
                      <a:pt x="1275" y="893"/>
                    </a:lnTo>
                    <a:lnTo>
                      <a:pt x="1268" y="897"/>
                    </a:lnTo>
                    <a:lnTo>
                      <a:pt x="1265" y="901"/>
                    </a:lnTo>
                    <a:lnTo>
                      <a:pt x="1258" y="905"/>
                    </a:lnTo>
                    <a:lnTo>
                      <a:pt x="1254" y="908"/>
                    </a:lnTo>
                    <a:lnTo>
                      <a:pt x="1248" y="912"/>
                    </a:lnTo>
                    <a:lnTo>
                      <a:pt x="1243" y="916"/>
                    </a:lnTo>
                    <a:lnTo>
                      <a:pt x="1238" y="920"/>
                    </a:lnTo>
                    <a:lnTo>
                      <a:pt x="1233" y="923"/>
                    </a:lnTo>
                    <a:lnTo>
                      <a:pt x="1228" y="926"/>
                    </a:lnTo>
                    <a:lnTo>
                      <a:pt x="1222" y="929"/>
                    </a:lnTo>
                    <a:lnTo>
                      <a:pt x="1217" y="931"/>
                    </a:lnTo>
                    <a:lnTo>
                      <a:pt x="1212" y="935"/>
                    </a:lnTo>
                    <a:lnTo>
                      <a:pt x="1205" y="937"/>
                    </a:lnTo>
                    <a:lnTo>
                      <a:pt x="1200" y="940"/>
                    </a:lnTo>
                    <a:lnTo>
                      <a:pt x="1195" y="942"/>
                    </a:lnTo>
                    <a:lnTo>
                      <a:pt x="1190" y="945"/>
                    </a:lnTo>
                    <a:lnTo>
                      <a:pt x="1185" y="947"/>
                    </a:lnTo>
                    <a:lnTo>
                      <a:pt x="1180" y="950"/>
                    </a:lnTo>
                    <a:lnTo>
                      <a:pt x="1175" y="952"/>
                    </a:lnTo>
                    <a:lnTo>
                      <a:pt x="1170" y="955"/>
                    </a:lnTo>
                    <a:lnTo>
                      <a:pt x="1165" y="956"/>
                    </a:lnTo>
                    <a:lnTo>
                      <a:pt x="1160" y="959"/>
                    </a:lnTo>
                    <a:lnTo>
                      <a:pt x="1155" y="961"/>
                    </a:lnTo>
                    <a:lnTo>
                      <a:pt x="1151" y="964"/>
                    </a:lnTo>
                    <a:lnTo>
                      <a:pt x="1145" y="965"/>
                    </a:lnTo>
                    <a:lnTo>
                      <a:pt x="1141" y="968"/>
                    </a:lnTo>
                    <a:lnTo>
                      <a:pt x="1135" y="969"/>
                    </a:lnTo>
                    <a:lnTo>
                      <a:pt x="1131" y="971"/>
                    </a:lnTo>
                    <a:lnTo>
                      <a:pt x="1126" y="973"/>
                    </a:lnTo>
                    <a:lnTo>
                      <a:pt x="1121" y="975"/>
                    </a:lnTo>
                    <a:lnTo>
                      <a:pt x="1116" y="976"/>
                    </a:lnTo>
                    <a:lnTo>
                      <a:pt x="1112" y="979"/>
                    </a:lnTo>
                    <a:lnTo>
                      <a:pt x="1106" y="980"/>
                    </a:lnTo>
                    <a:lnTo>
                      <a:pt x="1102" y="981"/>
                    </a:lnTo>
                    <a:lnTo>
                      <a:pt x="1097" y="983"/>
                    </a:lnTo>
                    <a:lnTo>
                      <a:pt x="1092" y="984"/>
                    </a:lnTo>
                    <a:lnTo>
                      <a:pt x="1087" y="985"/>
                    </a:lnTo>
                    <a:lnTo>
                      <a:pt x="1082" y="986"/>
                    </a:lnTo>
                    <a:lnTo>
                      <a:pt x="1077" y="988"/>
                    </a:lnTo>
                    <a:lnTo>
                      <a:pt x="1073" y="989"/>
                    </a:lnTo>
                    <a:lnTo>
                      <a:pt x="1067" y="990"/>
                    </a:lnTo>
                    <a:lnTo>
                      <a:pt x="1062" y="990"/>
                    </a:lnTo>
                    <a:lnTo>
                      <a:pt x="1057" y="992"/>
                    </a:lnTo>
                    <a:lnTo>
                      <a:pt x="1052" y="993"/>
                    </a:lnTo>
                    <a:lnTo>
                      <a:pt x="1047" y="993"/>
                    </a:lnTo>
                    <a:lnTo>
                      <a:pt x="1042" y="994"/>
                    </a:lnTo>
                    <a:lnTo>
                      <a:pt x="1036" y="994"/>
                    </a:lnTo>
                    <a:lnTo>
                      <a:pt x="1033" y="995"/>
                    </a:lnTo>
                    <a:lnTo>
                      <a:pt x="1026" y="995"/>
                    </a:lnTo>
                    <a:lnTo>
                      <a:pt x="1021" y="995"/>
                    </a:lnTo>
                    <a:lnTo>
                      <a:pt x="1016" y="997"/>
                    </a:lnTo>
                    <a:lnTo>
                      <a:pt x="1010" y="997"/>
                    </a:lnTo>
                    <a:lnTo>
                      <a:pt x="1005" y="997"/>
                    </a:lnTo>
                    <a:lnTo>
                      <a:pt x="1000" y="997"/>
                    </a:lnTo>
                    <a:lnTo>
                      <a:pt x="994" y="997"/>
                    </a:lnTo>
                    <a:lnTo>
                      <a:pt x="990" y="998"/>
                    </a:lnTo>
                    <a:lnTo>
                      <a:pt x="984" y="997"/>
                    </a:lnTo>
                    <a:lnTo>
                      <a:pt x="977" y="997"/>
                    </a:lnTo>
                    <a:lnTo>
                      <a:pt x="972" y="997"/>
                    </a:lnTo>
                    <a:lnTo>
                      <a:pt x="966" y="997"/>
                    </a:lnTo>
                    <a:lnTo>
                      <a:pt x="960" y="997"/>
                    </a:lnTo>
                    <a:lnTo>
                      <a:pt x="955" y="997"/>
                    </a:lnTo>
                    <a:lnTo>
                      <a:pt x="948" y="995"/>
                    </a:lnTo>
                    <a:lnTo>
                      <a:pt x="943" y="995"/>
                    </a:lnTo>
                    <a:lnTo>
                      <a:pt x="936" y="995"/>
                    </a:lnTo>
                    <a:lnTo>
                      <a:pt x="931" y="994"/>
                    </a:lnTo>
                    <a:lnTo>
                      <a:pt x="923" y="994"/>
                    </a:lnTo>
                    <a:lnTo>
                      <a:pt x="918" y="994"/>
                    </a:lnTo>
                    <a:lnTo>
                      <a:pt x="911" y="993"/>
                    </a:lnTo>
                    <a:lnTo>
                      <a:pt x="904" y="992"/>
                    </a:lnTo>
                    <a:lnTo>
                      <a:pt x="898" y="992"/>
                    </a:lnTo>
                    <a:lnTo>
                      <a:pt x="892" y="990"/>
                    </a:lnTo>
                    <a:lnTo>
                      <a:pt x="884" y="989"/>
                    </a:lnTo>
                    <a:lnTo>
                      <a:pt x="876" y="988"/>
                    </a:lnTo>
                    <a:lnTo>
                      <a:pt x="870" y="986"/>
                    </a:lnTo>
                    <a:lnTo>
                      <a:pt x="864" y="985"/>
                    </a:lnTo>
                    <a:lnTo>
                      <a:pt x="856" y="983"/>
                    </a:lnTo>
                    <a:lnTo>
                      <a:pt x="849" y="981"/>
                    </a:lnTo>
                    <a:lnTo>
                      <a:pt x="842" y="979"/>
                    </a:lnTo>
                    <a:lnTo>
                      <a:pt x="836" y="978"/>
                    </a:lnTo>
                    <a:lnTo>
                      <a:pt x="829" y="975"/>
                    </a:lnTo>
                    <a:lnTo>
                      <a:pt x="822" y="973"/>
                    </a:lnTo>
                    <a:lnTo>
                      <a:pt x="815" y="970"/>
                    </a:lnTo>
                    <a:lnTo>
                      <a:pt x="808" y="969"/>
                    </a:lnTo>
                    <a:lnTo>
                      <a:pt x="801" y="965"/>
                    </a:lnTo>
                    <a:lnTo>
                      <a:pt x="795" y="963"/>
                    </a:lnTo>
                    <a:lnTo>
                      <a:pt x="787" y="960"/>
                    </a:lnTo>
                    <a:lnTo>
                      <a:pt x="781" y="958"/>
                    </a:lnTo>
                    <a:lnTo>
                      <a:pt x="773" y="954"/>
                    </a:lnTo>
                    <a:lnTo>
                      <a:pt x="767" y="951"/>
                    </a:lnTo>
                    <a:lnTo>
                      <a:pt x="759" y="947"/>
                    </a:lnTo>
                    <a:lnTo>
                      <a:pt x="753" y="945"/>
                    </a:lnTo>
                    <a:lnTo>
                      <a:pt x="747" y="941"/>
                    </a:lnTo>
                    <a:lnTo>
                      <a:pt x="739" y="937"/>
                    </a:lnTo>
                    <a:lnTo>
                      <a:pt x="733" y="934"/>
                    </a:lnTo>
                    <a:lnTo>
                      <a:pt x="727" y="930"/>
                    </a:lnTo>
                    <a:lnTo>
                      <a:pt x="719" y="926"/>
                    </a:lnTo>
                    <a:lnTo>
                      <a:pt x="714" y="922"/>
                    </a:lnTo>
                    <a:lnTo>
                      <a:pt x="706" y="917"/>
                    </a:lnTo>
                    <a:lnTo>
                      <a:pt x="700" y="913"/>
                    </a:lnTo>
                    <a:lnTo>
                      <a:pt x="694" y="910"/>
                    </a:lnTo>
                    <a:lnTo>
                      <a:pt x="688" y="905"/>
                    </a:lnTo>
                    <a:lnTo>
                      <a:pt x="680" y="901"/>
                    </a:lnTo>
                    <a:lnTo>
                      <a:pt x="675" y="897"/>
                    </a:lnTo>
                    <a:lnTo>
                      <a:pt x="667" y="892"/>
                    </a:lnTo>
                    <a:lnTo>
                      <a:pt x="661" y="887"/>
                    </a:lnTo>
                    <a:lnTo>
                      <a:pt x="655" y="882"/>
                    </a:lnTo>
                    <a:lnTo>
                      <a:pt x="648" y="877"/>
                    </a:lnTo>
                    <a:lnTo>
                      <a:pt x="642" y="872"/>
                    </a:lnTo>
                    <a:lnTo>
                      <a:pt x="636" y="867"/>
                    </a:lnTo>
                    <a:lnTo>
                      <a:pt x="630" y="862"/>
                    </a:lnTo>
                    <a:lnTo>
                      <a:pt x="623" y="858"/>
                    </a:lnTo>
                    <a:lnTo>
                      <a:pt x="617" y="852"/>
                    </a:lnTo>
                    <a:lnTo>
                      <a:pt x="611" y="847"/>
                    </a:lnTo>
                    <a:lnTo>
                      <a:pt x="604" y="842"/>
                    </a:lnTo>
                    <a:lnTo>
                      <a:pt x="598" y="837"/>
                    </a:lnTo>
                    <a:lnTo>
                      <a:pt x="592" y="830"/>
                    </a:lnTo>
                    <a:lnTo>
                      <a:pt x="587" y="825"/>
                    </a:lnTo>
                    <a:lnTo>
                      <a:pt x="580" y="820"/>
                    </a:lnTo>
                    <a:lnTo>
                      <a:pt x="575" y="815"/>
                    </a:lnTo>
                    <a:lnTo>
                      <a:pt x="569" y="809"/>
                    </a:lnTo>
                    <a:lnTo>
                      <a:pt x="563" y="803"/>
                    </a:lnTo>
                    <a:lnTo>
                      <a:pt x="558" y="797"/>
                    </a:lnTo>
                    <a:lnTo>
                      <a:pt x="551" y="791"/>
                    </a:lnTo>
                    <a:lnTo>
                      <a:pt x="546" y="785"/>
                    </a:lnTo>
                    <a:lnTo>
                      <a:pt x="540" y="780"/>
                    </a:lnTo>
                    <a:lnTo>
                      <a:pt x="535" y="775"/>
                    </a:lnTo>
                    <a:lnTo>
                      <a:pt x="530" y="768"/>
                    </a:lnTo>
                    <a:lnTo>
                      <a:pt x="525" y="762"/>
                    </a:lnTo>
                    <a:lnTo>
                      <a:pt x="519" y="756"/>
                    </a:lnTo>
                    <a:lnTo>
                      <a:pt x="514" y="750"/>
                    </a:lnTo>
                    <a:lnTo>
                      <a:pt x="509" y="745"/>
                    </a:lnTo>
                    <a:lnTo>
                      <a:pt x="504" y="738"/>
                    </a:lnTo>
                    <a:lnTo>
                      <a:pt x="499" y="732"/>
                    </a:lnTo>
                    <a:lnTo>
                      <a:pt x="494" y="726"/>
                    </a:lnTo>
                    <a:lnTo>
                      <a:pt x="490" y="721"/>
                    </a:lnTo>
                    <a:lnTo>
                      <a:pt x="483" y="713"/>
                    </a:lnTo>
                    <a:lnTo>
                      <a:pt x="477" y="705"/>
                    </a:lnTo>
                    <a:lnTo>
                      <a:pt x="471" y="698"/>
                    </a:lnTo>
                    <a:lnTo>
                      <a:pt x="465" y="692"/>
                    </a:lnTo>
                    <a:lnTo>
                      <a:pt x="458" y="684"/>
                    </a:lnTo>
                    <a:lnTo>
                      <a:pt x="452" y="678"/>
                    </a:lnTo>
                    <a:lnTo>
                      <a:pt x="446" y="671"/>
                    </a:lnTo>
                    <a:lnTo>
                      <a:pt x="439" y="665"/>
                    </a:lnTo>
                    <a:lnTo>
                      <a:pt x="433" y="658"/>
                    </a:lnTo>
                    <a:lnTo>
                      <a:pt x="425" y="651"/>
                    </a:lnTo>
                    <a:lnTo>
                      <a:pt x="418" y="645"/>
                    </a:lnTo>
                    <a:lnTo>
                      <a:pt x="412" y="640"/>
                    </a:lnTo>
                    <a:lnTo>
                      <a:pt x="404" y="634"/>
                    </a:lnTo>
                    <a:lnTo>
                      <a:pt x="398" y="629"/>
                    </a:lnTo>
                    <a:lnTo>
                      <a:pt x="390" y="622"/>
                    </a:lnTo>
                    <a:lnTo>
                      <a:pt x="384" y="617"/>
                    </a:lnTo>
                    <a:lnTo>
                      <a:pt x="376" y="611"/>
                    </a:lnTo>
                    <a:lnTo>
                      <a:pt x="369" y="606"/>
                    </a:lnTo>
                    <a:lnTo>
                      <a:pt x="361" y="600"/>
                    </a:lnTo>
                    <a:lnTo>
                      <a:pt x="354" y="595"/>
                    </a:lnTo>
                    <a:lnTo>
                      <a:pt x="346" y="590"/>
                    </a:lnTo>
                    <a:lnTo>
                      <a:pt x="339" y="585"/>
                    </a:lnTo>
                    <a:lnTo>
                      <a:pt x="331" y="579"/>
                    </a:lnTo>
                    <a:lnTo>
                      <a:pt x="323" y="576"/>
                    </a:lnTo>
                    <a:lnTo>
                      <a:pt x="316" y="569"/>
                    </a:lnTo>
                    <a:lnTo>
                      <a:pt x="308" y="566"/>
                    </a:lnTo>
                    <a:lnTo>
                      <a:pt x="301" y="561"/>
                    </a:lnTo>
                    <a:lnTo>
                      <a:pt x="293" y="557"/>
                    </a:lnTo>
                    <a:lnTo>
                      <a:pt x="286" y="552"/>
                    </a:lnTo>
                    <a:lnTo>
                      <a:pt x="278" y="548"/>
                    </a:lnTo>
                    <a:lnTo>
                      <a:pt x="271" y="544"/>
                    </a:lnTo>
                    <a:lnTo>
                      <a:pt x="263" y="540"/>
                    </a:lnTo>
                    <a:lnTo>
                      <a:pt x="255" y="535"/>
                    </a:lnTo>
                    <a:lnTo>
                      <a:pt x="248" y="532"/>
                    </a:lnTo>
                    <a:lnTo>
                      <a:pt x="240" y="528"/>
                    </a:lnTo>
                    <a:lnTo>
                      <a:pt x="233" y="524"/>
                    </a:lnTo>
                    <a:lnTo>
                      <a:pt x="225" y="520"/>
                    </a:lnTo>
                    <a:lnTo>
                      <a:pt x="218" y="516"/>
                    </a:lnTo>
                    <a:lnTo>
                      <a:pt x="211" y="513"/>
                    </a:lnTo>
                    <a:lnTo>
                      <a:pt x="205" y="510"/>
                    </a:lnTo>
                    <a:lnTo>
                      <a:pt x="197" y="506"/>
                    </a:lnTo>
                    <a:lnTo>
                      <a:pt x="190" y="503"/>
                    </a:lnTo>
                    <a:lnTo>
                      <a:pt x="184" y="500"/>
                    </a:lnTo>
                    <a:lnTo>
                      <a:pt x="177" y="496"/>
                    </a:lnTo>
                    <a:lnTo>
                      <a:pt x="170" y="494"/>
                    </a:lnTo>
                    <a:lnTo>
                      <a:pt x="163" y="491"/>
                    </a:lnTo>
                    <a:lnTo>
                      <a:pt x="157" y="487"/>
                    </a:lnTo>
                    <a:lnTo>
                      <a:pt x="152" y="486"/>
                    </a:lnTo>
                    <a:lnTo>
                      <a:pt x="146" y="482"/>
                    </a:lnTo>
                    <a:lnTo>
                      <a:pt x="140" y="480"/>
                    </a:lnTo>
                    <a:lnTo>
                      <a:pt x="133" y="477"/>
                    </a:lnTo>
                    <a:lnTo>
                      <a:pt x="128" y="476"/>
                    </a:lnTo>
                    <a:lnTo>
                      <a:pt x="123" y="474"/>
                    </a:lnTo>
                    <a:lnTo>
                      <a:pt x="117" y="471"/>
                    </a:lnTo>
                    <a:lnTo>
                      <a:pt x="112" y="469"/>
                    </a:lnTo>
                    <a:lnTo>
                      <a:pt x="108" y="467"/>
                    </a:lnTo>
                    <a:lnTo>
                      <a:pt x="102" y="465"/>
                    </a:lnTo>
                    <a:lnTo>
                      <a:pt x="98" y="464"/>
                    </a:lnTo>
                    <a:lnTo>
                      <a:pt x="93" y="461"/>
                    </a:lnTo>
                    <a:lnTo>
                      <a:pt x="89" y="460"/>
                    </a:lnTo>
                    <a:lnTo>
                      <a:pt x="85" y="457"/>
                    </a:lnTo>
                    <a:lnTo>
                      <a:pt x="82" y="456"/>
                    </a:lnTo>
                    <a:lnTo>
                      <a:pt x="78" y="455"/>
                    </a:lnTo>
                    <a:lnTo>
                      <a:pt x="75" y="455"/>
                    </a:lnTo>
                    <a:lnTo>
                      <a:pt x="70" y="451"/>
                    </a:lnTo>
                    <a:lnTo>
                      <a:pt x="66" y="447"/>
                    </a:lnTo>
                    <a:lnTo>
                      <a:pt x="64" y="442"/>
                    </a:lnTo>
                    <a:lnTo>
                      <a:pt x="61" y="437"/>
                    </a:lnTo>
                    <a:lnTo>
                      <a:pt x="59" y="433"/>
                    </a:lnTo>
                    <a:lnTo>
                      <a:pt x="59" y="430"/>
                    </a:lnTo>
                    <a:lnTo>
                      <a:pt x="58" y="426"/>
                    </a:lnTo>
                    <a:lnTo>
                      <a:pt x="56" y="422"/>
                    </a:lnTo>
                    <a:lnTo>
                      <a:pt x="55" y="418"/>
                    </a:lnTo>
                    <a:lnTo>
                      <a:pt x="55" y="413"/>
                    </a:lnTo>
                    <a:lnTo>
                      <a:pt x="55" y="409"/>
                    </a:lnTo>
                    <a:lnTo>
                      <a:pt x="55" y="404"/>
                    </a:lnTo>
                    <a:lnTo>
                      <a:pt x="54" y="399"/>
                    </a:lnTo>
                    <a:lnTo>
                      <a:pt x="54" y="394"/>
                    </a:lnTo>
                    <a:lnTo>
                      <a:pt x="54" y="388"/>
                    </a:lnTo>
                    <a:lnTo>
                      <a:pt x="54" y="383"/>
                    </a:lnTo>
                    <a:lnTo>
                      <a:pt x="54" y="377"/>
                    </a:lnTo>
                    <a:lnTo>
                      <a:pt x="54" y="372"/>
                    </a:lnTo>
                    <a:lnTo>
                      <a:pt x="54" y="365"/>
                    </a:lnTo>
                    <a:lnTo>
                      <a:pt x="55" y="360"/>
                    </a:lnTo>
                    <a:lnTo>
                      <a:pt x="55" y="354"/>
                    </a:lnTo>
                    <a:lnTo>
                      <a:pt x="56" y="348"/>
                    </a:lnTo>
                    <a:lnTo>
                      <a:pt x="56" y="341"/>
                    </a:lnTo>
                    <a:lnTo>
                      <a:pt x="59" y="335"/>
                    </a:lnTo>
                    <a:lnTo>
                      <a:pt x="59" y="327"/>
                    </a:lnTo>
                    <a:lnTo>
                      <a:pt x="60" y="321"/>
                    </a:lnTo>
                    <a:lnTo>
                      <a:pt x="63" y="315"/>
                    </a:lnTo>
                    <a:lnTo>
                      <a:pt x="64" y="309"/>
                    </a:lnTo>
                    <a:lnTo>
                      <a:pt x="64" y="305"/>
                    </a:lnTo>
                    <a:lnTo>
                      <a:pt x="65" y="301"/>
                    </a:lnTo>
                    <a:lnTo>
                      <a:pt x="66" y="297"/>
                    </a:lnTo>
                    <a:lnTo>
                      <a:pt x="68" y="293"/>
                    </a:lnTo>
                    <a:lnTo>
                      <a:pt x="70" y="287"/>
                    </a:lnTo>
                    <a:lnTo>
                      <a:pt x="73" y="281"/>
                    </a:lnTo>
                    <a:lnTo>
                      <a:pt x="75" y="273"/>
                    </a:lnTo>
                    <a:lnTo>
                      <a:pt x="79" y="267"/>
                    </a:lnTo>
                    <a:lnTo>
                      <a:pt x="83" y="261"/>
                    </a:lnTo>
                    <a:lnTo>
                      <a:pt x="87" y="254"/>
                    </a:lnTo>
                    <a:lnTo>
                      <a:pt x="90" y="248"/>
                    </a:lnTo>
                    <a:lnTo>
                      <a:pt x="94" y="242"/>
                    </a:lnTo>
                    <a:lnTo>
                      <a:pt x="98" y="235"/>
                    </a:lnTo>
                    <a:lnTo>
                      <a:pt x="103" y="230"/>
                    </a:lnTo>
                    <a:lnTo>
                      <a:pt x="108" y="224"/>
                    </a:lnTo>
                    <a:lnTo>
                      <a:pt x="114" y="219"/>
                    </a:lnTo>
                    <a:lnTo>
                      <a:pt x="119" y="213"/>
                    </a:lnTo>
                    <a:lnTo>
                      <a:pt x="126" y="208"/>
                    </a:lnTo>
                    <a:lnTo>
                      <a:pt x="131" y="201"/>
                    </a:lnTo>
                    <a:lnTo>
                      <a:pt x="138" y="195"/>
                    </a:lnTo>
                    <a:lnTo>
                      <a:pt x="142" y="193"/>
                    </a:lnTo>
                    <a:lnTo>
                      <a:pt x="145" y="190"/>
                    </a:lnTo>
                    <a:lnTo>
                      <a:pt x="148" y="186"/>
                    </a:lnTo>
                    <a:lnTo>
                      <a:pt x="152" y="184"/>
                    </a:lnTo>
                    <a:lnTo>
                      <a:pt x="155" y="181"/>
                    </a:lnTo>
                    <a:lnTo>
                      <a:pt x="158" y="179"/>
                    </a:lnTo>
                    <a:lnTo>
                      <a:pt x="162" y="175"/>
                    </a:lnTo>
                    <a:lnTo>
                      <a:pt x="166" y="172"/>
                    </a:lnTo>
                    <a:lnTo>
                      <a:pt x="170" y="170"/>
                    </a:lnTo>
                    <a:lnTo>
                      <a:pt x="174" y="167"/>
                    </a:lnTo>
                    <a:lnTo>
                      <a:pt x="179" y="164"/>
                    </a:lnTo>
                    <a:lnTo>
                      <a:pt x="182" y="161"/>
                    </a:lnTo>
                    <a:lnTo>
                      <a:pt x="186" y="157"/>
                    </a:lnTo>
                    <a:lnTo>
                      <a:pt x="190" y="155"/>
                    </a:lnTo>
                    <a:lnTo>
                      <a:pt x="195" y="152"/>
                    </a:lnTo>
                    <a:lnTo>
                      <a:pt x="199" y="150"/>
                    </a:lnTo>
                    <a:lnTo>
                      <a:pt x="204" y="146"/>
                    </a:lnTo>
                    <a:lnTo>
                      <a:pt x="208" y="143"/>
                    </a:lnTo>
                    <a:lnTo>
                      <a:pt x="213" y="140"/>
                    </a:lnTo>
                    <a:lnTo>
                      <a:pt x="218" y="138"/>
                    </a:lnTo>
                    <a:lnTo>
                      <a:pt x="221" y="135"/>
                    </a:lnTo>
                    <a:lnTo>
                      <a:pt x="226" y="131"/>
                    </a:lnTo>
                    <a:lnTo>
                      <a:pt x="231" y="128"/>
                    </a:lnTo>
                    <a:lnTo>
                      <a:pt x="237" y="126"/>
                    </a:lnTo>
                    <a:lnTo>
                      <a:pt x="242" y="122"/>
                    </a:lnTo>
                    <a:lnTo>
                      <a:pt x="247" y="121"/>
                    </a:lnTo>
                    <a:lnTo>
                      <a:pt x="252" y="117"/>
                    </a:lnTo>
                    <a:lnTo>
                      <a:pt x="258" y="114"/>
                    </a:lnTo>
                    <a:lnTo>
                      <a:pt x="263" y="111"/>
                    </a:lnTo>
                    <a:lnTo>
                      <a:pt x="268" y="107"/>
                    </a:lnTo>
                    <a:lnTo>
                      <a:pt x="273" y="104"/>
                    </a:lnTo>
                    <a:lnTo>
                      <a:pt x="278" y="102"/>
                    </a:lnTo>
                    <a:lnTo>
                      <a:pt x="284" y="99"/>
                    </a:lnTo>
                    <a:lnTo>
                      <a:pt x="289" y="96"/>
                    </a:lnTo>
                    <a:lnTo>
                      <a:pt x="296" y="93"/>
                    </a:lnTo>
                    <a:lnTo>
                      <a:pt x="302" y="91"/>
                    </a:lnTo>
                    <a:lnTo>
                      <a:pt x="307" y="88"/>
                    </a:lnTo>
                    <a:lnTo>
                      <a:pt x="313" y="84"/>
                    </a:lnTo>
                    <a:lnTo>
                      <a:pt x="320" y="82"/>
                    </a:lnTo>
                    <a:lnTo>
                      <a:pt x="326" y="79"/>
                    </a:lnTo>
                    <a:lnTo>
                      <a:pt x="331" y="77"/>
                    </a:lnTo>
                    <a:lnTo>
                      <a:pt x="337" y="74"/>
                    </a:lnTo>
                    <a:lnTo>
                      <a:pt x="344" y="72"/>
                    </a:lnTo>
                    <a:lnTo>
                      <a:pt x="350" y="70"/>
                    </a:lnTo>
                    <a:lnTo>
                      <a:pt x="356" y="67"/>
                    </a:lnTo>
                    <a:lnTo>
                      <a:pt x="362" y="65"/>
                    </a:lnTo>
                    <a:lnTo>
                      <a:pt x="369" y="63"/>
                    </a:lnTo>
                    <a:lnTo>
                      <a:pt x="375" y="60"/>
                    </a:lnTo>
                    <a:lnTo>
                      <a:pt x="380" y="58"/>
                    </a:lnTo>
                    <a:lnTo>
                      <a:pt x="386" y="55"/>
                    </a:lnTo>
                    <a:lnTo>
                      <a:pt x="393" y="54"/>
                    </a:lnTo>
                    <a:lnTo>
                      <a:pt x="399" y="53"/>
                    </a:lnTo>
                    <a:lnTo>
                      <a:pt x="405" y="50"/>
                    </a:lnTo>
                    <a:lnTo>
                      <a:pt x="412" y="49"/>
                    </a:lnTo>
                    <a:lnTo>
                      <a:pt x="417" y="46"/>
                    </a:lnTo>
                    <a:lnTo>
                      <a:pt x="423" y="45"/>
                    </a:lnTo>
                    <a:lnTo>
                      <a:pt x="428" y="43"/>
                    </a:lnTo>
                    <a:lnTo>
                      <a:pt x="434" y="41"/>
                    </a:lnTo>
                    <a:lnTo>
                      <a:pt x="441" y="40"/>
                    </a:lnTo>
                    <a:lnTo>
                      <a:pt x="447" y="38"/>
                    </a:lnTo>
                    <a:lnTo>
                      <a:pt x="452" y="36"/>
                    </a:lnTo>
                    <a:lnTo>
                      <a:pt x="457" y="35"/>
                    </a:lnTo>
                    <a:lnTo>
                      <a:pt x="462" y="33"/>
                    </a:lnTo>
                    <a:lnTo>
                      <a:pt x="467" y="31"/>
                    </a:lnTo>
                    <a:lnTo>
                      <a:pt x="472" y="30"/>
                    </a:lnTo>
                    <a:lnTo>
                      <a:pt x="477" y="29"/>
                    </a:lnTo>
                    <a:lnTo>
                      <a:pt x="482" y="28"/>
                    </a:lnTo>
                    <a:lnTo>
                      <a:pt x="488" y="26"/>
                    </a:lnTo>
                    <a:lnTo>
                      <a:pt x="492" y="25"/>
                    </a:lnTo>
                    <a:lnTo>
                      <a:pt x="497" y="24"/>
                    </a:lnTo>
                    <a:lnTo>
                      <a:pt x="501" y="23"/>
                    </a:lnTo>
                    <a:lnTo>
                      <a:pt x="506" y="21"/>
                    </a:lnTo>
                    <a:lnTo>
                      <a:pt x="510" y="20"/>
                    </a:lnTo>
                    <a:lnTo>
                      <a:pt x="514" y="20"/>
                    </a:lnTo>
                    <a:lnTo>
                      <a:pt x="517" y="19"/>
                    </a:lnTo>
                    <a:lnTo>
                      <a:pt x="522" y="19"/>
                    </a:lnTo>
                    <a:lnTo>
                      <a:pt x="529" y="16"/>
                    </a:lnTo>
                    <a:lnTo>
                      <a:pt x="535" y="15"/>
                    </a:lnTo>
                    <a:lnTo>
                      <a:pt x="540" y="14"/>
                    </a:lnTo>
                    <a:lnTo>
                      <a:pt x="544" y="14"/>
                    </a:lnTo>
                    <a:lnTo>
                      <a:pt x="548" y="12"/>
                    </a:lnTo>
                    <a:lnTo>
                      <a:pt x="550" y="12"/>
                    </a:lnTo>
                    <a:lnTo>
                      <a:pt x="551" y="12"/>
                    </a:lnTo>
                    <a:lnTo>
                      <a:pt x="553" y="12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77"/>
              <p:cNvSpPr>
                <a:spLocks/>
              </p:cNvSpPr>
              <p:nvPr/>
            </p:nvSpPr>
            <p:spPr bwMode="auto">
              <a:xfrm>
                <a:off x="5166" y="4129"/>
                <a:ext cx="134" cy="90"/>
              </a:xfrm>
              <a:custGeom>
                <a:avLst/>
                <a:gdLst>
                  <a:gd name="T0" fmla="*/ 4 w 1411"/>
                  <a:gd name="T1" fmla="*/ 31 h 947"/>
                  <a:gd name="T2" fmla="*/ 10 w 1411"/>
                  <a:gd name="T3" fmla="*/ 32 h 947"/>
                  <a:gd name="T4" fmla="*/ 18 w 1411"/>
                  <a:gd name="T5" fmla="*/ 33 h 947"/>
                  <a:gd name="T6" fmla="*/ 27 w 1411"/>
                  <a:gd name="T7" fmla="*/ 36 h 947"/>
                  <a:gd name="T8" fmla="*/ 35 w 1411"/>
                  <a:gd name="T9" fmla="*/ 40 h 947"/>
                  <a:gd name="T10" fmla="*/ 42 w 1411"/>
                  <a:gd name="T11" fmla="*/ 45 h 947"/>
                  <a:gd name="T12" fmla="*/ 48 w 1411"/>
                  <a:gd name="T13" fmla="*/ 49 h 947"/>
                  <a:gd name="T14" fmla="*/ 53 w 1411"/>
                  <a:gd name="T15" fmla="*/ 55 h 947"/>
                  <a:gd name="T16" fmla="*/ 58 w 1411"/>
                  <a:gd name="T17" fmla="*/ 62 h 947"/>
                  <a:gd name="T18" fmla="*/ 66 w 1411"/>
                  <a:gd name="T19" fmla="*/ 71 h 947"/>
                  <a:gd name="T20" fmla="*/ 72 w 1411"/>
                  <a:gd name="T21" fmla="*/ 79 h 947"/>
                  <a:gd name="T22" fmla="*/ 80 w 1411"/>
                  <a:gd name="T23" fmla="*/ 84 h 947"/>
                  <a:gd name="T24" fmla="*/ 88 w 1411"/>
                  <a:gd name="T25" fmla="*/ 88 h 947"/>
                  <a:gd name="T26" fmla="*/ 97 w 1411"/>
                  <a:gd name="T27" fmla="*/ 90 h 947"/>
                  <a:gd name="T28" fmla="*/ 106 w 1411"/>
                  <a:gd name="T29" fmla="*/ 89 h 947"/>
                  <a:gd name="T30" fmla="*/ 115 w 1411"/>
                  <a:gd name="T31" fmla="*/ 87 h 947"/>
                  <a:gd name="T32" fmla="*/ 122 w 1411"/>
                  <a:gd name="T33" fmla="*/ 84 h 947"/>
                  <a:gd name="T34" fmla="*/ 127 w 1411"/>
                  <a:gd name="T35" fmla="*/ 80 h 947"/>
                  <a:gd name="T36" fmla="*/ 132 w 1411"/>
                  <a:gd name="T37" fmla="*/ 73 h 947"/>
                  <a:gd name="T38" fmla="*/ 134 w 1411"/>
                  <a:gd name="T39" fmla="*/ 68 h 947"/>
                  <a:gd name="T40" fmla="*/ 134 w 1411"/>
                  <a:gd name="T41" fmla="*/ 61 h 947"/>
                  <a:gd name="T42" fmla="*/ 132 w 1411"/>
                  <a:gd name="T43" fmla="*/ 52 h 947"/>
                  <a:gd name="T44" fmla="*/ 129 w 1411"/>
                  <a:gd name="T45" fmla="*/ 42 h 947"/>
                  <a:gd name="T46" fmla="*/ 124 w 1411"/>
                  <a:gd name="T47" fmla="*/ 31 h 947"/>
                  <a:gd name="T48" fmla="*/ 115 w 1411"/>
                  <a:gd name="T49" fmla="*/ 21 h 947"/>
                  <a:gd name="T50" fmla="*/ 102 w 1411"/>
                  <a:gd name="T51" fmla="*/ 13 h 947"/>
                  <a:gd name="T52" fmla="*/ 85 w 1411"/>
                  <a:gd name="T53" fmla="*/ 7 h 947"/>
                  <a:gd name="T54" fmla="*/ 67 w 1411"/>
                  <a:gd name="T55" fmla="*/ 3 h 947"/>
                  <a:gd name="T56" fmla="*/ 51 w 1411"/>
                  <a:gd name="T57" fmla="*/ 1 h 947"/>
                  <a:gd name="T58" fmla="*/ 40 w 1411"/>
                  <a:gd name="T59" fmla="*/ 0 h 947"/>
                  <a:gd name="T60" fmla="*/ 34 w 1411"/>
                  <a:gd name="T61" fmla="*/ 4 h 947"/>
                  <a:gd name="T62" fmla="*/ 44 w 1411"/>
                  <a:gd name="T63" fmla="*/ 5 h 947"/>
                  <a:gd name="T64" fmla="*/ 59 w 1411"/>
                  <a:gd name="T65" fmla="*/ 6 h 947"/>
                  <a:gd name="T66" fmla="*/ 75 w 1411"/>
                  <a:gd name="T67" fmla="*/ 9 h 947"/>
                  <a:gd name="T68" fmla="*/ 90 w 1411"/>
                  <a:gd name="T69" fmla="*/ 13 h 947"/>
                  <a:gd name="T70" fmla="*/ 102 w 1411"/>
                  <a:gd name="T71" fmla="*/ 18 h 947"/>
                  <a:gd name="T72" fmla="*/ 111 w 1411"/>
                  <a:gd name="T73" fmla="*/ 24 h 947"/>
                  <a:gd name="T74" fmla="*/ 118 w 1411"/>
                  <a:gd name="T75" fmla="*/ 31 h 947"/>
                  <a:gd name="T76" fmla="*/ 123 w 1411"/>
                  <a:gd name="T77" fmla="*/ 40 h 947"/>
                  <a:gd name="T78" fmla="*/ 127 w 1411"/>
                  <a:gd name="T79" fmla="*/ 48 h 947"/>
                  <a:gd name="T80" fmla="*/ 129 w 1411"/>
                  <a:gd name="T81" fmla="*/ 57 h 947"/>
                  <a:gd name="T82" fmla="*/ 129 w 1411"/>
                  <a:gd name="T83" fmla="*/ 64 h 947"/>
                  <a:gd name="T84" fmla="*/ 128 w 1411"/>
                  <a:gd name="T85" fmla="*/ 70 h 947"/>
                  <a:gd name="T86" fmla="*/ 125 w 1411"/>
                  <a:gd name="T87" fmla="*/ 74 h 947"/>
                  <a:gd name="T88" fmla="*/ 120 w 1411"/>
                  <a:gd name="T89" fmla="*/ 79 h 947"/>
                  <a:gd name="T90" fmla="*/ 116 w 1411"/>
                  <a:gd name="T91" fmla="*/ 81 h 947"/>
                  <a:gd name="T92" fmla="*/ 110 w 1411"/>
                  <a:gd name="T93" fmla="*/ 83 h 947"/>
                  <a:gd name="T94" fmla="*/ 104 w 1411"/>
                  <a:gd name="T95" fmla="*/ 84 h 947"/>
                  <a:gd name="T96" fmla="*/ 98 w 1411"/>
                  <a:gd name="T97" fmla="*/ 84 h 947"/>
                  <a:gd name="T98" fmla="*/ 90 w 1411"/>
                  <a:gd name="T99" fmla="*/ 83 h 947"/>
                  <a:gd name="T100" fmla="*/ 83 w 1411"/>
                  <a:gd name="T101" fmla="*/ 80 h 947"/>
                  <a:gd name="T102" fmla="*/ 76 w 1411"/>
                  <a:gd name="T103" fmla="*/ 75 h 947"/>
                  <a:gd name="T104" fmla="*/ 70 w 1411"/>
                  <a:gd name="T105" fmla="*/ 69 h 947"/>
                  <a:gd name="T106" fmla="*/ 65 w 1411"/>
                  <a:gd name="T107" fmla="*/ 63 h 947"/>
                  <a:gd name="T108" fmla="*/ 60 w 1411"/>
                  <a:gd name="T109" fmla="*/ 56 h 947"/>
                  <a:gd name="T110" fmla="*/ 54 w 1411"/>
                  <a:gd name="T111" fmla="*/ 49 h 947"/>
                  <a:gd name="T112" fmla="*/ 47 w 1411"/>
                  <a:gd name="T113" fmla="*/ 42 h 947"/>
                  <a:gd name="T114" fmla="*/ 39 w 1411"/>
                  <a:gd name="T115" fmla="*/ 37 h 947"/>
                  <a:gd name="T116" fmla="*/ 29 w 1411"/>
                  <a:gd name="T117" fmla="*/ 32 h 947"/>
                  <a:gd name="T118" fmla="*/ 19 w 1411"/>
                  <a:gd name="T119" fmla="*/ 29 h 947"/>
                  <a:gd name="T120" fmla="*/ 9 w 1411"/>
                  <a:gd name="T121" fmla="*/ 27 h 94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411"/>
                  <a:gd name="T184" fmla="*/ 0 h 947"/>
                  <a:gd name="T185" fmla="*/ 1411 w 1411"/>
                  <a:gd name="T186" fmla="*/ 947 h 94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411" h="947">
                    <a:moveTo>
                      <a:pt x="0" y="327"/>
                    </a:moveTo>
                    <a:lnTo>
                      <a:pt x="1" y="327"/>
                    </a:lnTo>
                    <a:lnTo>
                      <a:pt x="4" y="327"/>
                    </a:lnTo>
                    <a:lnTo>
                      <a:pt x="9" y="327"/>
                    </a:lnTo>
                    <a:lnTo>
                      <a:pt x="12" y="327"/>
                    </a:lnTo>
                    <a:lnTo>
                      <a:pt x="19" y="327"/>
                    </a:lnTo>
                    <a:lnTo>
                      <a:pt x="21" y="327"/>
                    </a:lnTo>
                    <a:lnTo>
                      <a:pt x="25" y="327"/>
                    </a:lnTo>
                    <a:lnTo>
                      <a:pt x="29" y="327"/>
                    </a:lnTo>
                    <a:lnTo>
                      <a:pt x="33" y="329"/>
                    </a:lnTo>
                    <a:lnTo>
                      <a:pt x="36" y="329"/>
                    </a:lnTo>
                    <a:lnTo>
                      <a:pt x="40" y="329"/>
                    </a:lnTo>
                    <a:lnTo>
                      <a:pt x="45" y="329"/>
                    </a:lnTo>
                    <a:lnTo>
                      <a:pt x="50" y="329"/>
                    </a:lnTo>
                    <a:lnTo>
                      <a:pt x="54" y="329"/>
                    </a:lnTo>
                    <a:lnTo>
                      <a:pt x="59" y="330"/>
                    </a:lnTo>
                    <a:lnTo>
                      <a:pt x="65" y="330"/>
                    </a:lnTo>
                    <a:lnTo>
                      <a:pt x="70" y="331"/>
                    </a:lnTo>
                    <a:lnTo>
                      <a:pt x="77" y="331"/>
                    </a:lnTo>
                    <a:lnTo>
                      <a:pt x="82" y="332"/>
                    </a:lnTo>
                    <a:lnTo>
                      <a:pt x="88" y="332"/>
                    </a:lnTo>
                    <a:lnTo>
                      <a:pt x="94" y="334"/>
                    </a:lnTo>
                    <a:lnTo>
                      <a:pt x="99" y="334"/>
                    </a:lnTo>
                    <a:lnTo>
                      <a:pt x="106" y="335"/>
                    </a:lnTo>
                    <a:lnTo>
                      <a:pt x="112" y="336"/>
                    </a:lnTo>
                    <a:lnTo>
                      <a:pt x="120" y="338"/>
                    </a:lnTo>
                    <a:lnTo>
                      <a:pt x="125" y="339"/>
                    </a:lnTo>
                    <a:lnTo>
                      <a:pt x="132" y="340"/>
                    </a:lnTo>
                    <a:lnTo>
                      <a:pt x="138" y="340"/>
                    </a:lnTo>
                    <a:lnTo>
                      <a:pt x="146" y="343"/>
                    </a:lnTo>
                    <a:lnTo>
                      <a:pt x="152" y="344"/>
                    </a:lnTo>
                    <a:lnTo>
                      <a:pt x="160" y="345"/>
                    </a:lnTo>
                    <a:lnTo>
                      <a:pt x="166" y="346"/>
                    </a:lnTo>
                    <a:lnTo>
                      <a:pt x="174" y="348"/>
                    </a:lnTo>
                    <a:lnTo>
                      <a:pt x="181" y="349"/>
                    </a:lnTo>
                    <a:lnTo>
                      <a:pt x="189" y="351"/>
                    </a:lnTo>
                    <a:lnTo>
                      <a:pt x="196" y="353"/>
                    </a:lnTo>
                    <a:lnTo>
                      <a:pt x="204" y="355"/>
                    </a:lnTo>
                    <a:lnTo>
                      <a:pt x="211" y="356"/>
                    </a:lnTo>
                    <a:lnTo>
                      <a:pt x="219" y="359"/>
                    </a:lnTo>
                    <a:lnTo>
                      <a:pt x="227" y="361"/>
                    </a:lnTo>
                    <a:lnTo>
                      <a:pt x="234" y="364"/>
                    </a:lnTo>
                    <a:lnTo>
                      <a:pt x="242" y="367"/>
                    </a:lnTo>
                    <a:lnTo>
                      <a:pt x="249" y="369"/>
                    </a:lnTo>
                    <a:lnTo>
                      <a:pt x="257" y="372"/>
                    </a:lnTo>
                    <a:lnTo>
                      <a:pt x="264" y="374"/>
                    </a:lnTo>
                    <a:lnTo>
                      <a:pt x="272" y="377"/>
                    </a:lnTo>
                    <a:lnTo>
                      <a:pt x="281" y="379"/>
                    </a:lnTo>
                    <a:lnTo>
                      <a:pt x="288" y="383"/>
                    </a:lnTo>
                    <a:lnTo>
                      <a:pt x="296" y="387"/>
                    </a:lnTo>
                    <a:lnTo>
                      <a:pt x="303" y="389"/>
                    </a:lnTo>
                    <a:lnTo>
                      <a:pt x="311" y="393"/>
                    </a:lnTo>
                    <a:lnTo>
                      <a:pt x="319" y="397"/>
                    </a:lnTo>
                    <a:lnTo>
                      <a:pt x="326" y="401"/>
                    </a:lnTo>
                    <a:lnTo>
                      <a:pt x="334" y="404"/>
                    </a:lnTo>
                    <a:lnTo>
                      <a:pt x="341" y="408"/>
                    </a:lnTo>
                    <a:lnTo>
                      <a:pt x="349" y="412"/>
                    </a:lnTo>
                    <a:lnTo>
                      <a:pt x="356" y="417"/>
                    </a:lnTo>
                    <a:lnTo>
                      <a:pt x="363" y="421"/>
                    </a:lnTo>
                    <a:lnTo>
                      <a:pt x="370" y="424"/>
                    </a:lnTo>
                    <a:lnTo>
                      <a:pt x="377" y="428"/>
                    </a:lnTo>
                    <a:lnTo>
                      <a:pt x="384" y="432"/>
                    </a:lnTo>
                    <a:lnTo>
                      <a:pt x="390" y="436"/>
                    </a:lnTo>
                    <a:lnTo>
                      <a:pt x="397" y="440"/>
                    </a:lnTo>
                    <a:lnTo>
                      <a:pt x="402" y="443"/>
                    </a:lnTo>
                    <a:lnTo>
                      <a:pt x="408" y="448"/>
                    </a:lnTo>
                    <a:lnTo>
                      <a:pt x="414" y="452"/>
                    </a:lnTo>
                    <a:lnTo>
                      <a:pt x="419" y="456"/>
                    </a:lnTo>
                    <a:lnTo>
                      <a:pt x="426" y="460"/>
                    </a:lnTo>
                    <a:lnTo>
                      <a:pt x="432" y="464"/>
                    </a:lnTo>
                    <a:lnTo>
                      <a:pt x="437" y="467"/>
                    </a:lnTo>
                    <a:lnTo>
                      <a:pt x="442" y="471"/>
                    </a:lnTo>
                    <a:lnTo>
                      <a:pt x="447" y="475"/>
                    </a:lnTo>
                    <a:lnTo>
                      <a:pt x="453" y="480"/>
                    </a:lnTo>
                    <a:lnTo>
                      <a:pt x="457" y="484"/>
                    </a:lnTo>
                    <a:lnTo>
                      <a:pt x="462" y="487"/>
                    </a:lnTo>
                    <a:lnTo>
                      <a:pt x="467" y="491"/>
                    </a:lnTo>
                    <a:lnTo>
                      <a:pt x="472" y="495"/>
                    </a:lnTo>
                    <a:lnTo>
                      <a:pt x="477" y="499"/>
                    </a:lnTo>
                    <a:lnTo>
                      <a:pt x="482" y="503"/>
                    </a:lnTo>
                    <a:lnTo>
                      <a:pt x="487" y="506"/>
                    </a:lnTo>
                    <a:lnTo>
                      <a:pt x="492" y="511"/>
                    </a:lnTo>
                    <a:lnTo>
                      <a:pt x="496" y="515"/>
                    </a:lnTo>
                    <a:lnTo>
                      <a:pt x="501" y="519"/>
                    </a:lnTo>
                    <a:lnTo>
                      <a:pt x="505" y="524"/>
                    </a:lnTo>
                    <a:lnTo>
                      <a:pt x="510" y="528"/>
                    </a:lnTo>
                    <a:lnTo>
                      <a:pt x="515" y="533"/>
                    </a:lnTo>
                    <a:lnTo>
                      <a:pt x="519" y="538"/>
                    </a:lnTo>
                    <a:lnTo>
                      <a:pt x="524" y="542"/>
                    </a:lnTo>
                    <a:lnTo>
                      <a:pt x="529" y="547"/>
                    </a:lnTo>
                    <a:lnTo>
                      <a:pt x="533" y="552"/>
                    </a:lnTo>
                    <a:lnTo>
                      <a:pt x="538" y="557"/>
                    </a:lnTo>
                    <a:lnTo>
                      <a:pt x="542" y="561"/>
                    </a:lnTo>
                    <a:lnTo>
                      <a:pt x="547" y="567"/>
                    </a:lnTo>
                    <a:lnTo>
                      <a:pt x="550" y="571"/>
                    </a:lnTo>
                    <a:lnTo>
                      <a:pt x="555" y="577"/>
                    </a:lnTo>
                    <a:lnTo>
                      <a:pt x="559" y="582"/>
                    </a:lnTo>
                    <a:lnTo>
                      <a:pt x="564" y="588"/>
                    </a:lnTo>
                    <a:lnTo>
                      <a:pt x="569" y="593"/>
                    </a:lnTo>
                    <a:lnTo>
                      <a:pt x="574" y="598"/>
                    </a:lnTo>
                    <a:lnTo>
                      <a:pt x="578" y="605"/>
                    </a:lnTo>
                    <a:lnTo>
                      <a:pt x="583" y="611"/>
                    </a:lnTo>
                    <a:lnTo>
                      <a:pt x="588" y="616"/>
                    </a:lnTo>
                    <a:lnTo>
                      <a:pt x="593" y="624"/>
                    </a:lnTo>
                    <a:lnTo>
                      <a:pt x="599" y="630"/>
                    </a:lnTo>
                    <a:lnTo>
                      <a:pt x="605" y="637"/>
                    </a:lnTo>
                    <a:lnTo>
                      <a:pt x="610" y="644"/>
                    </a:lnTo>
                    <a:lnTo>
                      <a:pt x="615" y="650"/>
                    </a:lnTo>
                    <a:lnTo>
                      <a:pt x="621" y="658"/>
                    </a:lnTo>
                    <a:lnTo>
                      <a:pt x="626" y="665"/>
                    </a:lnTo>
                    <a:lnTo>
                      <a:pt x="632" y="673"/>
                    </a:lnTo>
                    <a:lnTo>
                      <a:pt x="637" y="680"/>
                    </a:lnTo>
                    <a:lnTo>
                      <a:pt x="644" y="688"/>
                    </a:lnTo>
                    <a:lnTo>
                      <a:pt x="650" y="697"/>
                    </a:lnTo>
                    <a:lnTo>
                      <a:pt x="656" y="704"/>
                    </a:lnTo>
                    <a:lnTo>
                      <a:pt x="662" y="713"/>
                    </a:lnTo>
                    <a:lnTo>
                      <a:pt x="669" y="721"/>
                    </a:lnTo>
                    <a:lnTo>
                      <a:pt x="676" y="729"/>
                    </a:lnTo>
                    <a:lnTo>
                      <a:pt x="683" y="740"/>
                    </a:lnTo>
                    <a:lnTo>
                      <a:pt x="690" y="750"/>
                    </a:lnTo>
                    <a:lnTo>
                      <a:pt x="698" y="758"/>
                    </a:lnTo>
                    <a:lnTo>
                      <a:pt x="705" y="768"/>
                    </a:lnTo>
                    <a:lnTo>
                      <a:pt x="710" y="775"/>
                    </a:lnTo>
                    <a:lnTo>
                      <a:pt x="715" y="781"/>
                    </a:lnTo>
                    <a:lnTo>
                      <a:pt x="720" y="787"/>
                    </a:lnTo>
                    <a:lnTo>
                      <a:pt x="727" y="795"/>
                    </a:lnTo>
                    <a:lnTo>
                      <a:pt x="732" y="801"/>
                    </a:lnTo>
                    <a:lnTo>
                      <a:pt x="738" y="808"/>
                    </a:lnTo>
                    <a:lnTo>
                      <a:pt x="743" y="814"/>
                    </a:lnTo>
                    <a:lnTo>
                      <a:pt x="749" y="819"/>
                    </a:lnTo>
                    <a:lnTo>
                      <a:pt x="756" y="825"/>
                    </a:lnTo>
                    <a:lnTo>
                      <a:pt x="762" y="830"/>
                    </a:lnTo>
                    <a:lnTo>
                      <a:pt x="768" y="837"/>
                    </a:lnTo>
                    <a:lnTo>
                      <a:pt x="775" y="842"/>
                    </a:lnTo>
                    <a:lnTo>
                      <a:pt x="781" y="847"/>
                    </a:lnTo>
                    <a:lnTo>
                      <a:pt x="787" y="852"/>
                    </a:lnTo>
                    <a:lnTo>
                      <a:pt x="794" y="857"/>
                    </a:lnTo>
                    <a:lnTo>
                      <a:pt x="801" y="863"/>
                    </a:lnTo>
                    <a:lnTo>
                      <a:pt x="807" y="867"/>
                    </a:lnTo>
                    <a:lnTo>
                      <a:pt x="814" y="872"/>
                    </a:lnTo>
                    <a:lnTo>
                      <a:pt x="820" y="876"/>
                    </a:lnTo>
                    <a:lnTo>
                      <a:pt x="828" y="881"/>
                    </a:lnTo>
                    <a:lnTo>
                      <a:pt x="834" y="884"/>
                    </a:lnTo>
                    <a:lnTo>
                      <a:pt x="841" y="889"/>
                    </a:lnTo>
                    <a:lnTo>
                      <a:pt x="848" y="893"/>
                    </a:lnTo>
                    <a:lnTo>
                      <a:pt x="855" y="897"/>
                    </a:lnTo>
                    <a:lnTo>
                      <a:pt x="863" y="901"/>
                    </a:lnTo>
                    <a:lnTo>
                      <a:pt x="869" y="905"/>
                    </a:lnTo>
                    <a:lnTo>
                      <a:pt x="877" y="907"/>
                    </a:lnTo>
                    <a:lnTo>
                      <a:pt x="884" y="911"/>
                    </a:lnTo>
                    <a:lnTo>
                      <a:pt x="892" y="915"/>
                    </a:lnTo>
                    <a:lnTo>
                      <a:pt x="899" y="917"/>
                    </a:lnTo>
                    <a:lnTo>
                      <a:pt x="907" y="921"/>
                    </a:lnTo>
                    <a:lnTo>
                      <a:pt x="914" y="923"/>
                    </a:lnTo>
                    <a:lnTo>
                      <a:pt x="922" y="926"/>
                    </a:lnTo>
                    <a:lnTo>
                      <a:pt x="930" y="929"/>
                    </a:lnTo>
                    <a:lnTo>
                      <a:pt x="937" y="930"/>
                    </a:lnTo>
                    <a:lnTo>
                      <a:pt x="945" y="932"/>
                    </a:lnTo>
                    <a:lnTo>
                      <a:pt x="952" y="935"/>
                    </a:lnTo>
                    <a:lnTo>
                      <a:pt x="960" y="936"/>
                    </a:lnTo>
                    <a:lnTo>
                      <a:pt x="967" y="939"/>
                    </a:lnTo>
                    <a:lnTo>
                      <a:pt x="976" y="940"/>
                    </a:lnTo>
                    <a:lnTo>
                      <a:pt x="984" y="941"/>
                    </a:lnTo>
                    <a:lnTo>
                      <a:pt x="990" y="942"/>
                    </a:lnTo>
                    <a:lnTo>
                      <a:pt x="998" y="944"/>
                    </a:lnTo>
                    <a:lnTo>
                      <a:pt x="1006" y="945"/>
                    </a:lnTo>
                    <a:lnTo>
                      <a:pt x="1014" y="945"/>
                    </a:lnTo>
                    <a:lnTo>
                      <a:pt x="1022" y="946"/>
                    </a:lnTo>
                    <a:lnTo>
                      <a:pt x="1030" y="946"/>
                    </a:lnTo>
                    <a:lnTo>
                      <a:pt x="1038" y="947"/>
                    </a:lnTo>
                    <a:lnTo>
                      <a:pt x="1045" y="946"/>
                    </a:lnTo>
                    <a:lnTo>
                      <a:pt x="1053" y="946"/>
                    </a:lnTo>
                    <a:lnTo>
                      <a:pt x="1062" y="946"/>
                    </a:lnTo>
                    <a:lnTo>
                      <a:pt x="1069" y="946"/>
                    </a:lnTo>
                    <a:lnTo>
                      <a:pt x="1077" y="945"/>
                    </a:lnTo>
                    <a:lnTo>
                      <a:pt x="1086" y="945"/>
                    </a:lnTo>
                    <a:lnTo>
                      <a:pt x="1093" y="944"/>
                    </a:lnTo>
                    <a:lnTo>
                      <a:pt x="1102" y="944"/>
                    </a:lnTo>
                    <a:lnTo>
                      <a:pt x="1110" y="942"/>
                    </a:lnTo>
                    <a:lnTo>
                      <a:pt x="1117" y="941"/>
                    </a:lnTo>
                    <a:lnTo>
                      <a:pt x="1126" y="939"/>
                    </a:lnTo>
                    <a:lnTo>
                      <a:pt x="1134" y="937"/>
                    </a:lnTo>
                    <a:lnTo>
                      <a:pt x="1141" y="936"/>
                    </a:lnTo>
                    <a:lnTo>
                      <a:pt x="1150" y="934"/>
                    </a:lnTo>
                    <a:lnTo>
                      <a:pt x="1158" y="932"/>
                    </a:lnTo>
                    <a:lnTo>
                      <a:pt x="1166" y="930"/>
                    </a:lnTo>
                    <a:lnTo>
                      <a:pt x="1173" y="927"/>
                    </a:lnTo>
                    <a:lnTo>
                      <a:pt x="1180" y="925"/>
                    </a:lnTo>
                    <a:lnTo>
                      <a:pt x="1188" y="922"/>
                    </a:lnTo>
                    <a:lnTo>
                      <a:pt x="1195" y="920"/>
                    </a:lnTo>
                    <a:lnTo>
                      <a:pt x="1203" y="916"/>
                    </a:lnTo>
                    <a:lnTo>
                      <a:pt x="1209" y="913"/>
                    </a:lnTo>
                    <a:lnTo>
                      <a:pt x="1217" y="911"/>
                    </a:lnTo>
                    <a:lnTo>
                      <a:pt x="1223" y="908"/>
                    </a:lnTo>
                    <a:lnTo>
                      <a:pt x="1229" y="906"/>
                    </a:lnTo>
                    <a:lnTo>
                      <a:pt x="1236" y="903"/>
                    </a:lnTo>
                    <a:lnTo>
                      <a:pt x="1242" y="900"/>
                    </a:lnTo>
                    <a:lnTo>
                      <a:pt x="1248" y="897"/>
                    </a:lnTo>
                    <a:lnTo>
                      <a:pt x="1255" y="895"/>
                    </a:lnTo>
                    <a:lnTo>
                      <a:pt x="1260" y="892"/>
                    </a:lnTo>
                    <a:lnTo>
                      <a:pt x="1265" y="888"/>
                    </a:lnTo>
                    <a:lnTo>
                      <a:pt x="1271" y="886"/>
                    </a:lnTo>
                    <a:lnTo>
                      <a:pt x="1276" y="882"/>
                    </a:lnTo>
                    <a:lnTo>
                      <a:pt x="1281" y="879"/>
                    </a:lnTo>
                    <a:lnTo>
                      <a:pt x="1287" y="876"/>
                    </a:lnTo>
                    <a:lnTo>
                      <a:pt x="1292" y="873"/>
                    </a:lnTo>
                    <a:lnTo>
                      <a:pt x="1297" y="871"/>
                    </a:lnTo>
                    <a:lnTo>
                      <a:pt x="1301" y="867"/>
                    </a:lnTo>
                    <a:lnTo>
                      <a:pt x="1306" y="864"/>
                    </a:lnTo>
                    <a:lnTo>
                      <a:pt x="1311" y="862"/>
                    </a:lnTo>
                    <a:lnTo>
                      <a:pt x="1315" y="858"/>
                    </a:lnTo>
                    <a:lnTo>
                      <a:pt x="1319" y="854"/>
                    </a:lnTo>
                    <a:lnTo>
                      <a:pt x="1324" y="852"/>
                    </a:lnTo>
                    <a:lnTo>
                      <a:pt x="1328" y="848"/>
                    </a:lnTo>
                    <a:lnTo>
                      <a:pt x="1331" y="844"/>
                    </a:lnTo>
                    <a:lnTo>
                      <a:pt x="1335" y="842"/>
                    </a:lnTo>
                    <a:lnTo>
                      <a:pt x="1339" y="838"/>
                    </a:lnTo>
                    <a:lnTo>
                      <a:pt x="1343" y="835"/>
                    </a:lnTo>
                    <a:lnTo>
                      <a:pt x="1349" y="829"/>
                    </a:lnTo>
                    <a:lnTo>
                      <a:pt x="1355" y="823"/>
                    </a:lnTo>
                    <a:lnTo>
                      <a:pt x="1362" y="815"/>
                    </a:lnTo>
                    <a:lnTo>
                      <a:pt x="1367" y="809"/>
                    </a:lnTo>
                    <a:lnTo>
                      <a:pt x="1372" y="803"/>
                    </a:lnTo>
                    <a:lnTo>
                      <a:pt x="1377" y="796"/>
                    </a:lnTo>
                    <a:lnTo>
                      <a:pt x="1381" y="790"/>
                    </a:lnTo>
                    <a:lnTo>
                      <a:pt x="1386" y="784"/>
                    </a:lnTo>
                    <a:lnTo>
                      <a:pt x="1389" y="776"/>
                    </a:lnTo>
                    <a:lnTo>
                      <a:pt x="1392" y="770"/>
                    </a:lnTo>
                    <a:lnTo>
                      <a:pt x="1396" y="763"/>
                    </a:lnTo>
                    <a:lnTo>
                      <a:pt x="1398" y="758"/>
                    </a:lnTo>
                    <a:lnTo>
                      <a:pt x="1401" y="752"/>
                    </a:lnTo>
                    <a:lnTo>
                      <a:pt x="1403" y="747"/>
                    </a:lnTo>
                    <a:lnTo>
                      <a:pt x="1405" y="741"/>
                    </a:lnTo>
                    <a:lnTo>
                      <a:pt x="1407" y="736"/>
                    </a:lnTo>
                    <a:lnTo>
                      <a:pt x="1407" y="732"/>
                    </a:lnTo>
                    <a:lnTo>
                      <a:pt x="1408" y="729"/>
                    </a:lnTo>
                    <a:lnTo>
                      <a:pt x="1408" y="726"/>
                    </a:lnTo>
                    <a:lnTo>
                      <a:pt x="1410" y="722"/>
                    </a:lnTo>
                    <a:lnTo>
                      <a:pt x="1410" y="717"/>
                    </a:lnTo>
                    <a:lnTo>
                      <a:pt x="1410" y="713"/>
                    </a:lnTo>
                    <a:lnTo>
                      <a:pt x="1411" y="708"/>
                    </a:lnTo>
                    <a:lnTo>
                      <a:pt x="1411" y="704"/>
                    </a:lnTo>
                    <a:lnTo>
                      <a:pt x="1411" y="698"/>
                    </a:lnTo>
                    <a:lnTo>
                      <a:pt x="1411" y="693"/>
                    </a:lnTo>
                    <a:lnTo>
                      <a:pt x="1411" y="688"/>
                    </a:lnTo>
                    <a:lnTo>
                      <a:pt x="1411" y="682"/>
                    </a:lnTo>
                    <a:lnTo>
                      <a:pt x="1411" y="675"/>
                    </a:lnTo>
                    <a:lnTo>
                      <a:pt x="1411" y="670"/>
                    </a:lnTo>
                    <a:lnTo>
                      <a:pt x="1411" y="664"/>
                    </a:lnTo>
                    <a:lnTo>
                      <a:pt x="1411" y="658"/>
                    </a:lnTo>
                    <a:lnTo>
                      <a:pt x="1410" y="650"/>
                    </a:lnTo>
                    <a:lnTo>
                      <a:pt x="1410" y="644"/>
                    </a:lnTo>
                    <a:lnTo>
                      <a:pt x="1408" y="636"/>
                    </a:lnTo>
                    <a:lnTo>
                      <a:pt x="1408" y="629"/>
                    </a:lnTo>
                    <a:lnTo>
                      <a:pt x="1407" y="621"/>
                    </a:lnTo>
                    <a:lnTo>
                      <a:pt x="1406" y="613"/>
                    </a:lnTo>
                    <a:lnTo>
                      <a:pt x="1405" y="606"/>
                    </a:lnTo>
                    <a:lnTo>
                      <a:pt x="1405" y="598"/>
                    </a:lnTo>
                    <a:lnTo>
                      <a:pt x="1402" y="590"/>
                    </a:lnTo>
                    <a:lnTo>
                      <a:pt x="1401" y="582"/>
                    </a:lnTo>
                    <a:lnTo>
                      <a:pt x="1399" y="573"/>
                    </a:lnTo>
                    <a:lnTo>
                      <a:pt x="1398" y="566"/>
                    </a:lnTo>
                    <a:lnTo>
                      <a:pt x="1397" y="557"/>
                    </a:lnTo>
                    <a:lnTo>
                      <a:pt x="1394" y="548"/>
                    </a:lnTo>
                    <a:lnTo>
                      <a:pt x="1393" y="539"/>
                    </a:lnTo>
                    <a:lnTo>
                      <a:pt x="1391" y="532"/>
                    </a:lnTo>
                    <a:lnTo>
                      <a:pt x="1388" y="522"/>
                    </a:lnTo>
                    <a:lnTo>
                      <a:pt x="1386" y="513"/>
                    </a:lnTo>
                    <a:lnTo>
                      <a:pt x="1382" y="504"/>
                    </a:lnTo>
                    <a:lnTo>
                      <a:pt x="1379" y="495"/>
                    </a:lnTo>
                    <a:lnTo>
                      <a:pt x="1377" y="485"/>
                    </a:lnTo>
                    <a:lnTo>
                      <a:pt x="1373" y="476"/>
                    </a:lnTo>
                    <a:lnTo>
                      <a:pt x="1370" y="466"/>
                    </a:lnTo>
                    <a:lnTo>
                      <a:pt x="1367" y="457"/>
                    </a:lnTo>
                    <a:lnTo>
                      <a:pt x="1363" y="448"/>
                    </a:lnTo>
                    <a:lnTo>
                      <a:pt x="1359" y="438"/>
                    </a:lnTo>
                    <a:lnTo>
                      <a:pt x="1355" y="430"/>
                    </a:lnTo>
                    <a:lnTo>
                      <a:pt x="1352" y="419"/>
                    </a:lnTo>
                    <a:lnTo>
                      <a:pt x="1348" y="411"/>
                    </a:lnTo>
                    <a:lnTo>
                      <a:pt x="1343" y="401"/>
                    </a:lnTo>
                    <a:lnTo>
                      <a:pt x="1339" y="392"/>
                    </a:lnTo>
                    <a:lnTo>
                      <a:pt x="1334" y="382"/>
                    </a:lnTo>
                    <a:lnTo>
                      <a:pt x="1329" y="373"/>
                    </a:lnTo>
                    <a:lnTo>
                      <a:pt x="1324" y="363"/>
                    </a:lnTo>
                    <a:lnTo>
                      <a:pt x="1318" y="354"/>
                    </a:lnTo>
                    <a:lnTo>
                      <a:pt x="1313" y="344"/>
                    </a:lnTo>
                    <a:lnTo>
                      <a:pt x="1308" y="335"/>
                    </a:lnTo>
                    <a:lnTo>
                      <a:pt x="1301" y="325"/>
                    </a:lnTo>
                    <a:lnTo>
                      <a:pt x="1295" y="316"/>
                    </a:lnTo>
                    <a:lnTo>
                      <a:pt x="1290" y="306"/>
                    </a:lnTo>
                    <a:lnTo>
                      <a:pt x="1282" y="297"/>
                    </a:lnTo>
                    <a:lnTo>
                      <a:pt x="1276" y="287"/>
                    </a:lnTo>
                    <a:lnTo>
                      <a:pt x="1270" y="278"/>
                    </a:lnTo>
                    <a:lnTo>
                      <a:pt x="1262" y="269"/>
                    </a:lnTo>
                    <a:lnTo>
                      <a:pt x="1255" y="261"/>
                    </a:lnTo>
                    <a:lnTo>
                      <a:pt x="1247" y="252"/>
                    </a:lnTo>
                    <a:lnTo>
                      <a:pt x="1239" y="243"/>
                    </a:lnTo>
                    <a:lnTo>
                      <a:pt x="1232" y="235"/>
                    </a:lnTo>
                    <a:lnTo>
                      <a:pt x="1223" y="225"/>
                    </a:lnTo>
                    <a:lnTo>
                      <a:pt x="1214" y="218"/>
                    </a:lnTo>
                    <a:lnTo>
                      <a:pt x="1204" y="209"/>
                    </a:lnTo>
                    <a:lnTo>
                      <a:pt x="1195" y="201"/>
                    </a:lnTo>
                    <a:lnTo>
                      <a:pt x="1184" y="194"/>
                    </a:lnTo>
                    <a:lnTo>
                      <a:pt x="1174" y="186"/>
                    </a:lnTo>
                    <a:lnTo>
                      <a:pt x="1163" y="179"/>
                    </a:lnTo>
                    <a:lnTo>
                      <a:pt x="1151" y="171"/>
                    </a:lnTo>
                    <a:lnTo>
                      <a:pt x="1139" y="164"/>
                    </a:lnTo>
                    <a:lnTo>
                      <a:pt x="1126" y="157"/>
                    </a:lnTo>
                    <a:lnTo>
                      <a:pt x="1113" y="151"/>
                    </a:lnTo>
                    <a:lnTo>
                      <a:pt x="1101" y="145"/>
                    </a:lnTo>
                    <a:lnTo>
                      <a:pt x="1087" y="138"/>
                    </a:lnTo>
                    <a:lnTo>
                      <a:pt x="1073" y="132"/>
                    </a:lnTo>
                    <a:lnTo>
                      <a:pt x="1059" y="127"/>
                    </a:lnTo>
                    <a:lnTo>
                      <a:pt x="1045" y="122"/>
                    </a:lnTo>
                    <a:lnTo>
                      <a:pt x="1030" y="116"/>
                    </a:lnTo>
                    <a:lnTo>
                      <a:pt x="1016" y="111"/>
                    </a:lnTo>
                    <a:lnTo>
                      <a:pt x="1001" y="104"/>
                    </a:lnTo>
                    <a:lnTo>
                      <a:pt x="986" y="101"/>
                    </a:lnTo>
                    <a:lnTo>
                      <a:pt x="971" y="94"/>
                    </a:lnTo>
                    <a:lnTo>
                      <a:pt x="956" y="91"/>
                    </a:lnTo>
                    <a:lnTo>
                      <a:pt x="940" y="86"/>
                    </a:lnTo>
                    <a:lnTo>
                      <a:pt x="925" y="82"/>
                    </a:lnTo>
                    <a:lnTo>
                      <a:pt x="908" y="77"/>
                    </a:lnTo>
                    <a:lnTo>
                      <a:pt x="893" y="73"/>
                    </a:lnTo>
                    <a:lnTo>
                      <a:pt x="877" y="69"/>
                    </a:lnTo>
                    <a:lnTo>
                      <a:pt x="862" y="65"/>
                    </a:lnTo>
                    <a:lnTo>
                      <a:pt x="845" y="62"/>
                    </a:lnTo>
                    <a:lnTo>
                      <a:pt x="829" y="58"/>
                    </a:lnTo>
                    <a:lnTo>
                      <a:pt x="812" y="55"/>
                    </a:lnTo>
                    <a:lnTo>
                      <a:pt x="797" y="53"/>
                    </a:lnTo>
                    <a:lnTo>
                      <a:pt x="781" y="49"/>
                    </a:lnTo>
                    <a:lnTo>
                      <a:pt x="766" y="45"/>
                    </a:lnTo>
                    <a:lnTo>
                      <a:pt x="749" y="43"/>
                    </a:lnTo>
                    <a:lnTo>
                      <a:pt x="734" y="40"/>
                    </a:lnTo>
                    <a:lnTo>
                      <a:pt x="718" y="36"/>
                    </a:lnTo>
                    <a:lnTo>
                      <a:pt x="703" y="34"/>
                    </a:lnTo>
                    <a:lnTo>
                      <a:pt x="688" y="31"/>
                    </a:lnTo>
                    <a:lnTo>
                      <a:pt x="673" y="30"/>
                    </a:lnTo>
                    <a:lnTo>
                      <a:pt x="657" y="28"/>
                    </a:lnTo>
                    <a:lnTo>
                      <a:pt x="642" y="25"/>
                    </a:lnTo>
                    <a:lnTo>
                      <a:pt x="628" y="23"/>
                    </a:lnTo>
                    <a:lnTo>
                      <a:pt x="615" y="21"/>
                    </a:lnTo>
                    <a:lnTo>
                      <a:pt x="599" y="19"/>
                    </a:lnTo>
                    <a:lnTo>
                      <a:pt x="586" y="17"/>
                    </a:lnTo>
                    <a:lnTo>
                      <a:pt x="573" y="16"/>
                    </a:lnTo>
                    <a:lnTo>
                      <a:pt x="560" y="15"/>
                    </a:lnTo>
                    <a:lnTo>
                      <a:pt x="547" y="12"/>
                    </a:lnTo>
                    <a:lnTo>
                      <a:pt x="534" y="11"/>
                    </a:lnTo>
                    <a:lnTo>
                      <a:pt x="521" y="10"/>
                    </a:lnTo>
                    <a:lnTo>
                      <a:pt x="510" y="9"/>
                    </a:lnTo>
                    <a:lnTo>
                      <a:pt x="499" y="7"/>
                    </a:lnTo>
                    <a:lnTo>
                      <a:pt x="487" y="6"/>
                    </a:lnTo>
                    <a:lnTo>
                      <a:pt x="477" y="5"/>
                    </a:lnTo>
                    <a:lnTo>
                      <a:pt x="467" y="5"/>
                    </a:lnTo>
                    <a:lnTo>
                      <a:pt x="457" y="4"/>
                    </a:lnTo>
                    <a:lnTo>
                      <a:pt x="448" y="2"/>
                    </a:lnTo>
                    <a:lnTo>
                      <a:pt x="439" y="1"/>
                    </a:lnTo>
                    <a:lnTo>
                      <a:pt x="432" y="1"/>
                    </a:lnTo>
                    <a:lnTo>
                      <a:pt x="424" y="1"/>
                    </a:lnTo>
                    <a:lnTo>
                      <a:pt x="417" y="0"/>
                    </a:lnTo>
                    <a:lnTo>
                      <a:pt x="411" y="0"/>
                    </a:lnTo>
                    <a:lnTo>
                      <a:pt x="407" y="0"/>
                    </a:lnTo>
                    <a:lnTo>
                      <a:pt x="322" y="35"/>
                    </a:lnTo>
                    <a:lnTo>
                      <a:pt x="324" y="35"/>
                    </a:lnTo>
                    <a:lnTo>
                      <a:pt x="327" y="35"/>
                    </a:lnTo>
                    <a:lnTo>
                      <a:pt x="330" y="35"/>
                    </a:lnTo>
                    <a:lnTo>
                      <a:pt x="334" y="35"/>
                    </a:lnTo>
                    <a:lnTo>
                      <a:pt x="337" y="35"/>
                    </a:lnTo>
                    <a:lnTo>
                      <a:pt x="342" y="36"/>
                    </a:lnTo>
                    <a:lnTo>
                      <a:pt x="346" y="36"/>
                    </a:lnTo>
                    <a:lnTo>
                      <a:pt x="353" y="36"/>
                    </a:lnTo>
                    <a:lnTo>
                      <a:pt x="359" y="38"/>
                    </a:lnTo>
                    <a:lnTo>
                      <a:pt x="366" y="38"/>
                    </a:lnTo>
                    <a:lnTo>
                      <a:pt x="373" y="38"/>
                    </a:lnTo>
                    <a:lnTo>
                      <a:pt x="380" y="39"/>
                    </a:lnTo>
                    <a:lnTo>
                      <a:pt x="388" y="40"/>
                    </a:lnTo>
                    <a:lnTo>
                      <a:pt x="397" y="41"/>
                    </a:lnTo>
                    <a:lnTo>
                      <a:pt x="405" y="41"/>
                    </a:lnTo>
                    <a:lnTo>
                      <a:pt x="414" y="43"/>
                    </a:lnTo>
                    <a:lnTo>
                      <a:pt x="424" y="43"/>
                    </a:lnTo>
                    <a:lnTo>
                      <a:pt x="434" y="44"/>
                    </a:lnTo>
                    <a:lnTo>
                      <a:pt x="445" y="45"/>
                    </a:lnTo>
                    <a:lnTo>
                      <a:pt x="456" y="46"/>
                    </a:lnTo>
                    <a:lnTo>
                      <a:pt x="467" y="48"/>
                    </a:lnTo>
                    <a:lnTo>
                      <a:pt x="479" y="49"/>
                    </a:lnTo>
                    <a:lnTo>
                      <a:pt x="490" y="50"/>
                    </a:lnTo>
                    <a:lnTo>
                      <a:pt x="502" y="51"/>
                    </a:lnTo>
                    <a:lnTo>
                      <a:pt x="514" y="53"/>
                    </a:lnTo>
                    <a:lnTo>
                      <a:pt x="528" y="55"/>
                    </a:lnTo>
                    <a:lnTo>
                      <a:pt x="539" y="57"/>
                    </a:lnTo>
                    <a:lnTo>
                      <a:pt x="553" y="59"/>
                    </a:lnTo>
                    <a:lnTo>
                      <a:pt x="565" y="60"/>
                    </a:lnTo>
                    <a:lnTo>
                      <a:pt x="579" y="63"/>
                    </a:lnTo>
                    <a:lnTo>
                      <a:pt x="593" y="64"/>
                    </a:lnTo>
                    <a:lnTo>
                      <a:pt x="606" y="65"/>
                    </a:lnTo>
                    <a:lnTo>
                      <a:pt x="620" y="67"/>
                    </a:lnTo>
                    <a:lnTo>
                      <a:pt x="634" y="69"/>
                    </a:lnTo>
                    <a:lnTo>
                      <a:pt x="647" y="72"/>
                    </a:lnTo>
                    <a:lnTo>
                      <a:pt x="661" y="74"/>
                    </a:lnTo>
                    <a:lnTo>
                      <a:pt x="675" y="77"/>
                    </a:lnTo>
                    <a:lnTo>
                      <a:pt x="689" y="78"/>
                    </a:lnTo>
                    <a:lnTo>
                      <a:pt x="704" y="80"/>
                    </a:lnTo>
                    <a:lnTo>
                      <a:pt x="718" y="83"/>
                    </a:lnTo>
                    <a:lnTo>
                      <a:pt x="732" y="86"/>
                    </a:lnTo>
                    <a:lnTo>
                      <a:pt x="746" y="88"/>
                    </a:lnTo>
                    <a:lnTo>
                      <a:pt x="759" y="91"/>
                    </a:lnTo>
                    <a:lnTo>
                      <a:pt x="775" y="93"/>
                    </a:lnTo>
                    <a:lnTo>
                      <a:pt x="788" y="96"/>
                    </a:lnTo>
                    <a:lnTo>
                      <a:pt x="804" y="99"/>
                    </a:lnTo>
                    <a:lnTo>
                      <a:pt x="816" y="103"/>
                    </a:lnTo>
                    <a:lnTo>
                      <a:pt x="830" y="106"/>
                    </a:lnTo>
                    <a:lnTo>
                      <a:pt x="844" y="108"/>
                    </a:lnTo>
                    <a:lnTo>
                      <a:pt x="858" y="112"/>
                    </a:lnTo>
                    <a:lnTo>
                      <a:pt x="870" y="116"/>
                    </a:lnTo>
                    <a:lnTo>
                      <a:pt x="884" y="118"/>
                    </a:lnTo>
                    <a:lnTo>
                      <a:pt x="897" y="122"/>
                    </a:lnTo>
                    <a:lnTo>
                      <a:pt x="911" y="126"/>
                    </a:lnTo>
                    <a:lnTo>
                      <a:pt x="922" y="128"/>
                    </a:lnTo>
                    <a:lnTo>
                      <a:pt x="935" y="132"/>
                    </a:lnTo>
                    <a:lnTo>
                      <a:pt x="947" y="136"/>
                    </a:lnTo>
                    <a:lnTo>
                      <a:pt x="960" y="140"/>
                    </a:lnTo>
                    <a:lnTo>
                      <a:pt x="971" y="143"/>
                    </a:lnTo>
                    <a:lnTo>
                      <a:pt x="982" y="149"/>
                    </a:lnTo>
                    <a:lnTo>
                      <a:pt x="993" y="152"/>
                    </a:lnTo>
                    <a:lnTo>
                      <a:pt x="1004" y="157"/>
                    </a:lnTo>
                    <a:lnTo>
                      <a:pt x="1014" y="161"/>
                    </a:lnTo>
                    <a:lnTo>
                      <a:pt x="1024" y="165"/>
                    </a:lnTo>
                    <a:lnTo>
                      <a:pt x="1034" y="169"/>
                    </a:lnTo>
                    <a:lnTo>
                      <a:pt x="1044" y="174"/>
                    </a:lnTo>
                    <a:lnTo>
                      <a:pt x="1053" y="177"/>
                    </a:lnTo>
                    <a:lnTo>
                      <a:pt x="1063" y="183"/>
                    </a:lnTo>
                    <a:lnTo>
                      <a:pt x="1072" y="188"/>
                    </a:lnTo>
                    <a:lnTo>
                      <a:pt x="1082" y="193"/>
                    </a:lnTo>
                    <a:lnTo>
                      <a:pt x="1091" y="198"/>
                    </a:lnTo>
                    <a:lnTo>
                      <a:pt x="1100" y="203"/>
                    </a:lnTo>
                    <a:lnTo>
                      <a:pt x="1107" y="208"/>
                    </a:lnTo>
                    <a:lnTo>
                      <a:pt x="1116" y="214"/>
                    </a:lnTo>
                    <a:lnTo>
                      <a:pt x="1125" y="219"/>
                    </a:lnTo>
                    <a:lnTo>
                      <a:pt x="1132" y="224"/>
                    </a:lnTo>
                    <a:lnTo>
                      <a:pt x="1140" y="230"/>
                    </a:lnTo>
                    <a:lnTo>
                      <a:pt x="1149" y="237"/>
                    </a:lnTo>
                    <a:lnTo>
                      <a:pt x="1155" y="242"/>
                    </a:lnTo>
                    <a:lnTo>
                      <a:pt x="1163" y="248"/>
                    </a:lnTo>
                    <a:lnTo>
                      <a:pt x="1170" y="253"/>
                    </a:lnTo>
                    <a:lnTo>
                      <a:pt x="1176" y="259"/>
                    </a:lnTo>
                    <a:lnTo>
                      <a:pt x="1183" y="266"/>
                    </a:lnTo>
                    <a:lnTo>
                      <a:pt x="1190" y="272"/>
                    </a:lnTo>
                    <a:lnTo>
                      <a:pt x="1197" y="278"/>
                    </a:lnTo>
                    <a:lnTo>
                      <a:pt x="1204" y="285"/>
                    </a:lnTo>
                    <a:lnTo>
                      <a:pt x="1209" y="291"/>
                    </a:lnTo>
                    <a:lnTo>
                      <a:pt x="1216" y="298"/>
                    </a:lnTo>
                    <a:lnTo>
                      <a:pt x="1222" y="305"/>
                    </a:lnTo>
                    <a:lnTo>
                      <a:pt x="1228" y="311"/>
                    </a:lnTo>
                    <a:lnTo>
                      <a:pt x="1233" y="317"/>
                    </a:lnTo>
                    <a:lnTo>
                      <a:pt x="1238" y="325"/>
                    </a:lnTo>
                    <a:lnTo>
                      <a:pt x="1245" y="331"/>
                    </a:lnTo>
                    <a:lnTo>
                      <a:pt x="1250" y="339"/>
                    </a:lnTo>
                    <a:lnTo>
                      <a:pt x="1255" y="345"/>
                    </a:lnTo>
                    <a:lnTo>
                      <a:pt x="1260" y="353"/>
                    </a:lnTo>
                    <a:lnTo>
                      <a:pt x="1263" y="359"/>
                    </a:lnTo>
                    <a:lnTo>
                      <a:pt x="1268" y="367"/>
                    </a:lnTo>
                    <a:lnTo>
                      <a:pt x="1272" y="374"/>
                    </a:lnTo>
                    <a:lnTo>
                      <a:pt x="1277" y="380"/>
                    </a:lnTo>
                    <a:lnTo>
                      <a:pt x="1281" y="388"/>
                    </a:lnTo>
                    <a:lnTo>
                      <a:pt x="1286" y="395"/>
                    </a:lnTo>
                    <a:lnTo>
                      <a:pt x="1290" y="403"/>
                    </a:lnTo>
                    <a:lnTo>
                      <a:pt x="1294" y="411"/>
                    </a:lnTo>
                    <a:lnTo>
                      <a:pt x="1297" y="418"/>
                    </a:lnTo>
                    <a:lnTo>
                      <a:pt x="1301" y="426"/>
                    </a:lnTo>
                    <a:lnTo>
                      <a:pt x="1304" y="433"/>
                    </a:lnTo>
                    <a:lnTo>
                      <a:pt x="1308" y="441"/>
                    </a:lnTo>
                    <a:lnTo>
                      <a:pt x="1311" y="448"/>
                    </a:lnTo>
                    <a:lnTo>
                      <a:pt x="1315" y="456"/>
                    </a:lnTo>
                    <a:lnTo>
                      <a:pt x="1318" y="462"/>
                    </a:lnTo>
                    <a:lnTo>
                      <a:pt x="1320" y="470"/>
                    </a:lnTo>
                    <a:lnTo>
                      <a:pt x="1323" y="477"/>
                    </a:lnTo>
                    <a:lnTo>
                      <a:pt x="1326" y="485"/>
                    </a:lnTo>
                    <a:lnTo>
                      <a:pt x="1328" y="493"/>
                    </a:lnTo>
                    <a:lnTo>
                      <a:pt x="1331" y="500"/>
                    </a:lnTo>
                    <a:lnTo>
                      <a:pt x="1333" y="508"/>
                    </a:lnTo>
                    <a:lnTo>
                      <a:pt x="1336" y="515"/>
                    </a:lnTo>
                    <a:lnTo>
                      <a:pt x="1338" y="523"/>
                    </a:lnTo>
                    <a:lnTo>
                      <a:pt x="1340" y="530"/>
                    </a:lnTo>
                    <a:lnTo>
                      <a:pt x="1342" y="538"/>
                    </a:lnTo>
                    <a:lnTo>
                      <a:pt x="1344" y="545"/>
                    </a:lnTo>
                    <a:lnTo>
                      <a:pt x="1347" y="553"/>
                    </a:lnTo>
                    <a:lnTo>
                      <a:pt x="1348" y="561"/>
                    </a:lnTo>
                    <a:lnTo>
                      <a:pt x="1350" y="568"/>
                    </a:lnTo>
                    <a:lnTo>
                      <a:pt x="1352" y="577"/>
                    </a:lnTo>
                    <a:lnTo>
                      <a:pt x="1353" y="583"/>
                    </a:lnTo>
                    <a:lnTo>
                      <a:pt x="1354" y="591"/>
                    </a:lnTo>
                    <a:lnTo>
                      <a:pt x="1355" y="597"/>
                    </a:lnTo>
                    <a:lnTo>
                      <a:pt x="1357" y="605"/>
                    </a:lnTo>
                    <a:lnTo>
                      <a:pt x="1357" y="611"/>
                    </a:lnTo>
                    <a:lnTo>
                      <a:pt x="1358" y="619"/>
                    </a:lnTo>
                    <a:lnTo>
                      <a:pt x="1358" y="625"/>
                    </a:lnTo>
                    <a:lnTo>
                      <a:pt x="1359" y="632"/>
                    </a:lnTo>
                    <a:lnTo>
                      <a:pt x="1359" y="637"/>
                    </a:lnTo>
                    <a:lnTo>
                      <a:pt x="1360" y="644"/>
                    </a:lnTo>
                    <a:lnTo>
                      <a:pt x="1360" y="650"/>
                    </a:lnTo>
                    <a:lnTo>
                      <a:pt x="1360" y="656"/>
                    </a:lnTo>
                    <a:lnTo>
                      <a:pt x="1360" y="663"/>
                    </a:lnTo>
                    <a:lnTo>
                      <a:pt x="1360" y="668"/>
                    </a:lnTo>
                    <a:lnTo>
                      <a:pt x="1360" y="674"/>
                    </a:lnTo>
                    <a:lnTo>
                      <a:pt x="1360" y="680"/>
                    </a:lnTo>
                    <a:lnTo>
                      <a:pt x="1359" y="685"/>
                    </a:lnTo>
                    <a:lnTo>
                      <a:pt x="1358" y="690"/>
                    </a:lnTo>
                    <a:lnTo>
                      <a:pt x="1357" y="695"/>
                    </a:lnTo>
                    <a:lnTo>
                      <a:pt x="1357" y="700"/>
                    </a:lnTo>
                    <a:lnTo>
                      <a:pt x="1355" y="705"/>
                    </a:lnTo>
                    <a:lnTo>
                      <a:pt x="1354" y="711"/>
                    </a:lnTo>
                    <a:lnTo>
                      <a:pt x="1353" y="716"/>
                    </a:lnTo>
                    <a:lnTo>
                      <a:pt x="1352" y="721"/>
                    </a:lnTo>
                    <a:lnTo>
                      <a:pt x="1350" y="724"/>
                    </a:lnTo>
                    <a:lnTo>
                      <a:pt x="1349" y="729"/>
                    </a:lnTo>
                    <a:lnTo>
                      <a:pt x="1347" y="733"/>
                    </a:lnTo>
                    <a:lnTo>
                      <a:pt x="1345" y="738"/>
                    </a:lnTo>
                    <a:lnTo>
                      <a:pt x="1344" y="742"/>
                    </a:lnTo>
                    <a:lnTo>
                      <a:pt x="1342" y="747"/>
                    </a:lnTo>
                    <a:lnTo>
                      <a:pt x="1340" y="751"/>
                    </a:lnTo>
                    <a:lnTo>
                      <a:pt x="1338" y="756"/>
                    </a:lnTo>
                    <a:lnTo>
                      <a:pt x="1335" y="758"/>
                    </a:lnTo>
                    <a:lnTo>
                      <a:pt x="1333" y="763"/>
                    </a:lnTo>
                    <a:lnTo>
                      <a:pt x="1330" y="767"/>
                    </a:lnTo>
                    <a:lnTo>
                      <a:pt x="1328" y="770"/>
                    </a:lnTo>
                    <a:lnTo>
                      <a:pt x="1325" y="774"/>
                    </a:lnTo>
                    <a:lnTo>
                      <a:pt x="1323" y="777"/>
                    </a:lnTo>
                    <a:lnTo>
                      <a:pt x="1320" y="780"/>
                    </a:lnTo>
                    <a:lnTo>
                      <a:pt x="1318" y="785"/>
                    </a:lnTo>
                    <a:lnTo>
                      <a:pt x="1311" y="791"/>
                    </a:lnTo>
                    <a:lnTo>
                      <a:pt x="1305" y="796"/>
                    </a:lnTo>
                    <a:lnTo>
                      <a:pt x="1299" y="803"/>
                    </a:lnTo>
                    <a:lnTo>
                      <a:pt x="1292" y="809"/>
                    </a:lnTo>
                    <a:lnTo>
                      <a:pt x="1289" y="811"/>
                    </a:lnTo>
                    <a:lnTo>
                      <a:pt x="1285" y="814"/>
                    </a:lnTo>
                    <a:lnTo>
                      <a:pt x="1281" y="816"/>
                    </a:lnTo>
                    <a:lnTo>
                      <a:pt x="1279" y="819"/>
                    </a:lnTo>
                    <a:lnTo>
                      <a:pt x="1275" y="821"/>
                    </a:lnTo>
                    <a:lnTo>
                      <a:pt x="1271" y="824"/>
                    </a:lnTo>
                    <a:lnTo>
                      <a:pt x="1267" y="826"/>
                    </a:lnTo>
                    <a:lnTo>
                      <a:pt x="1263" y="829"/>
                    </a:lnTo>
                    <a:lnTo>
                      <a:pt x="1258" y="830"/>
                    </a:lnTo>
                    <a:lnTo>
                      <a:pt x="1255" y="833"/>
                    </a:lnTo>
                    <a:lnTo>
                      <a:pt x="1251" y="835"/>
                    </a:lnTo>
                    <a:lnTo>
                      <a:pt x="1247" y="838"/>
                    </a:lnTo>
                    <a:lnTo>
                      <a:pt x="1243" y="839"/>
                    </a:lnTo>
                    <a:lnTo>
                      <a:pt x="1239" y="842"/>
                    </a:lnTo>
                    <a:lnTo>
                      <a:pt x="1234" y="844"/>
                    </a:lnTo>
                    <a:lnTo>
                      <a:pt x="1231" y="847"/>
                    </a:lnTo>
                    <a:lnTo>
                      <a:pt x="1226" y="848"/>
                    </a:lnTo>
                    <a:lnTo>
                      <a:pt x="1222" y="849"/>
                    </a:lnTo>
                    <a:lnTo>
                      <a:pt x="1217" y="852"/>
                    </a:lnTo>
                    <a:lnTo>
                      <a:pt x="1213" y="853"/>
                    </a:lnTo>
                    <a:lnTo>
                      <a:pt x="1208" y="855"/>
                    </a:lnTo>
                    <a:lnTo>
                      <a:pt x="1204" y="857"/>
                    </a:lnTo>
                    <a:lnTo>
                      <a:pt x="1199" y="859"/>
                    </a:lnTo>
                    <a:lnTo>
                      <a:pt x="1195" y="860"/>
                    </a:lnTo>
                    <a:lnTo>
                      <a:pt x="1190" y="862"/>
                    </a:lnTo>
                    <a:lnTo>
                      <a:pt x="1185" y="864"/>
                    </a:lnTo>
                    <a:lnTo>
                      <a:pt x="1180" y="866"/>
                    </a:lnTo>
                    <a:lnTo>
                      <a:pt x="1175" y="868"/>
                    </a:lnTo>
                    <a:lnTo>
                      <a:pt x="1170" y="869"/>
                    </a:lnTo>
                    <a:lnTo>
                      <a:pt x="1165" y="871"/>
                    </a:lnTo>
                    <a:lnTo>
                      <a:pt x="1160" y="872"/>
                    </a:lnTo>
                    <a:lnTo>
                      <a:pt x="1156" y="874"/>
                    </a:lnTo>
                    <a:lnTo>
                      <a:pt x="1150" y="874"/>
                    </a:lnTo>
                    <a:lnTo>
                      <a:pt x="1145" y="877"/>
                    </a:lnTo>
                    <a:lnTo>
                      <a:pt x="1140" y="877"/>
                    </a:lnTo>
                    <a:lnTo>
                      <a:pt x="1135" y="879"/>
                    </a:lnTo>
                    <a:lnTo>
                      <a:pt x="1129" y="879"/>
                    </a:lnTo>
                    <a:lnTo>
                      <a:pt x="1124" y="881"/>
                    </a:lnTo>
                    <a:lnTo>
                      <a:pt x="1119" y="882"/>
                    </a:lnTo>
                    <a:lnTo>
                      <a:pt x="1113" y="883"/>
                    </a:lnTo>
                    <a:lnTo>
                      <a:pt x="1108" y="884"/>
                    </a:lnTo>
                    <a:lnTo>
                      <a:pt x="1102" y="884"/>
                    </a:lnTo>
                    <a:lnTo>
                      <a:pt x="1097" y="886"/>
                    </a:lnTo>
                    <a:lnTo>
                      <a:pt x="1091" y="887"/>
                    </a:lnTo>
                    <a:lnTo>
                      <a:pt x="1086" y="887"/>
                    </a:lnTo>
                    <a:lnTo>
                      <a:pt x="1079" y="888"/>
                    </a:lnTo>
                    <a:lnTo>
                      <a:pt x="1074" y="888"/>
                    </a:lnTo>
                    <a:lnTo>
                      <a:pt x="1069" y="889"/>
                    </a:lnTo>
                    <a:lnTo>
                      <a:pt x="1063" y="889"/>
                    </a:lnTo>
                    <a:lnTo>
                      <a:pt x="1057" y="889"/>
                    </a:lnTo>
                    <a:lnTo>
                      <a:pt x="1051" y="889"/>
                    </a:lnTo>
                    <a:lnTo>
                      <a:pt x="1045" y="889"/>
                    </a:lnTo>
                    <a:lnTo>
                      <a:pt x="1039" y="888"/>
                    </a:lnTo>
                    <a:lnTo>
                      <a:pt x="1033" y="888"/>
                    </a:lnTo>
                    <a:lnTo>
                      <a:pt x="1027" y="888"/>
                    </a:lnTo>
                    <a:lnTo>
                      <a:pt x="1022" y="888"/>
                    </a:lnTo>
                    <a:lnTo>
                      <a:pt x="1015" y="887"/>
                    </a:lnTo>
                    <a:lnTo>
                      <a:pt x="1009" y="886"/>
                    </a:lnTo>
                    <a:lnTo>
                      <a:pt x="1003" y="884"/>
                    </a:lnTo>
                    <a:lnTo>
                      <a:pt x="996" y="884"/>
                    </a:lnTo>
                    <a:lnTo>
                      <a:pt x="990" y="883"/>
                    </a:lnTo>
                    <a:lnTo>
                      <a:pt x="984" y="882"/>
                    </a:lnTo>
                    <a:lnTo>
                      <a:pt x="977" y="881"/>
                    </a:lnTo>
                    <a:lnTo>
                      <a:pt x="972" y="879"/>
                    </a:lnTo>
                    <a:lnTo>
                      <a:pt x="965" y="878"/>
                    </a:lnTo>
                    <a:lnTo>
                      <a:pt x="959" y="876"/>
                    </a:lnTo>
                    <a:lnTo>
                      <a:pt x="952" y="874"/>
                    </a:lnTo>
                    <a:lnTo>
                      <a:pt x="946" y="872"/>
                    </a:lnTo>
                    <a:lnTo>
                      <a:pt x="938" y="869"/>
                    </a:lnTo>
                    <a:lnTo>
                      <a:pt x="932" y="868"/>
                    </a:lnTo>
                    <a:lnTo>
                      <a:pt x="926" y="866"/>
                    </a:lnTo>
                    <a:lnTo>
                      <a:pt x="919" y="863"/>
                    </a:lnTo>
                    <a:lnTo>
                      <a:pt x="912" y="860"/>
                    </a:lnTo>
                    <a:lnTo>
                      <a:pt x="906" y="857"/>
                    </a:lnTo>
                    <a:lnTo>
                      <a:pt x="899" y="854"/>
                    </a:lnTo>
                    <a:lnTo>
                      <a:pt x="893" y="852"/>
                    </a:lnTo>
                    <a:lnTo>
                      <a:pt x="885" y="848"/>
                    </a:lnTo>
                    <a:lnTo>
                      <a:pt x="879" y="844"/>
                    </a:lnTo>
                    <a:lnTo>
                      <a:pt x="872" y="840"/>
                    </a:lnTo>
                    <a:lnTo>
                      <a:pt x="865" y="837"/>
                    </a:lnTo>
                    <a:lnTo>
                      <a:pt x="858" y="831"/>
                    </a:lnTo>
                    <a:lnTo>
                      <a:pt x="851" y="828"/>
                    </a:lnTo>
                    <a:lnTo>
                      <a:pt x="844" y="823"/>
                    </a:lnTo>
                    <a:lnTo>
                      <a:pt x="839" y="819"/>
                    </a:lnTo>
                    <a:lnTo>
                      <a:pt x="831" y="814"/>
                    </a:lnTo>
                    <a:lnTo>
                      <a:pt x="825" y="810"/>
                    </a:lnTo>
                    <a:lnTo>
                      <a:pt x="820" y="805"/>
                    </a:lnTo>
                    <a:lnTo>
                      <a:pt x="814" y="803"/>
                    </a:lnTo>
                    <a:lnTo>
                      <a:pt x="807" y="796"/>
                    </a:lnTo>
                    <a:lnTo>
                      <a:pt x="802" y="791"/>
                    </a:lnTo>
                    <a:lnTo>
                      <a:pt x="796" y="786"/>
                    </a:lnTo>
                    <a:lnTo>
                      <a:pt x="791" y="782"/>
                    </a:lnTo>
                    <a:lnTo>
                      <a:pt x="786" y="777"/>
                    </a:lnTo>
                    <a:lnTo>
                      <a:pt x="781" y="772"/>
                    </a:lnTo>
                    <a:lnTo>
                      <a:pt x="776" y="767"/>
                    </a:lnTo>
                    <a:lnTo>
                      <a:pt x="771" y="763"/>
                    </a:lnTo>
                    <a:lnTo>
                      <a:pt x="766" y="757"/>
                    </a:lnTo>
                    <a:lnTo>
                      <a:pt x="761" y="752"/>
                    </a:lnTo>
                    <a:lnTo>
                      <a:pt x="756" y="747"/>
                    </a:lnTo>
                    <a:lnTo>
                      <a:pt x="751" y="741"/>
                    </a:lnTo>
                    <a:lnTo>
                      <a:pt x="746" y="736"/>
                    </a:lnTo>
                    <a:lnTo>
                      <a:pt x="742" y="731"/>
                    </a:lnTo>
                    <a:lnTo>
                      <a:pt x="737" y="726"/>
                    </a:lnTo>
                    <a:lnTo>
                      <a:pt x="733" y="721"/>
                    </a:lnTo>
                    <a:lnTo>
                      <a:pt x="728" y="714"/>
                    </a:lnTo>
                    <a:lnTo>
                      <a:pt x="724" y="709"/>
                    </a:lnTo>
                    <a:lnTo>
                      <a:pt x="719" y="703"/>
                    </a:lnTo>
                    <a:lnTo>
                      <a:pt x="715" y="698"/>
                    </a:lnTo>
                    <a:lnTo>
                      <a:pt x="712" y="693"/>
                    </a:lnTo>
                    <a:lnTo>
                      <a:pt x="707" y="687"/>
                    </a:lnTo>
                    <a:lnTo>
                      <a:pt x="703" y="682"/>
                    </a:lnTo>
                    <a:lnTo>
                      <a:pt x="699" y="677"/>
                    </a:lnTo>
                    <a:lnTo>
                      <a:pt x="694" y="670"/>
                    </a:lnTo>
                    <a:lnTo>
                      <a:pt x="690" y="664"/>
                    </a:lnTo>
                    <a:lnTo>
                      <a:pt x="686" y="658"/>
                    </a:lnTo>
                    <a:lnTo>
                      <a:pt x="683" y="653"/>
                    </a:lnTo>
                    <a:lnTo>
                      <a:pt x="678" y="646"/>
                    </a:lnTo>
                    <a:lnTo>
                      <a:pt x="674" y="640"/>
                    </a:lnTo>
                    <a:lnTo>
                      <a:pt x="669" y="635"/>
                    </a:lnTo>
                    <a:lnTo>
                      <a:pt x="665" y="629"/>
                    </a:lnTo>
                    <a:lnTo>
                      <a:pt x="660" y="622"/>
                    </a:lnTo>
                    <a:lnTo>
                      <a:pt x="656" y="617"/>
                    </a:lnTo>
                    <a:lnTo>
                      <a:pt x="651" y="611"/>
                    </a:lnTo>
                    <a:lnTo>
                      <a:pt x="647" y="605"/>
                    </a:lnTo>
                    <a:lnTo>
                      <a:pt x="642" y="598"/>
                    </a:lnTo>
                    <a:lnTo>
                      <a:pt x="639" y="593"/>
                    </a:lnTo>
                    <a:lnTo>
                      <a:pt x="634" y="587"/>
                    </a:lnTo>
                    <a:lnTo>
                      <a:pt x="630" y="582"/>
                    </a:lnTo>
                    <a:lnTo>
                      <a:pt x="625" y="576"/>
                    </a:lnTo>
                    <a:lnTo>
                      <a:pt x="620" y="569"/>
                    </a:lnTo>
                    <a:lnTo>
                      <a:pt x="615" y="563"/>
                    </a:lnTo>
                    <a:lnTo>
                      <a:pt x="610" y="558"/>
                    </a:lnTo>
                    <a:lnTo>
                      <a:pt x="605" y="552"/>
                    </a:lnTo>
                    <a:lnTo>
                      <a:pt x="599" y="545"/>
                    </a:lnTo>
                    <a:lnTo>
                      <a:pt x="594" y="539"/>
                    </a:lnTo>
                    <a:lnTo>
                      <a:pt x="589" y="534"/>
                    </a:lnTo>
                    <a:lnTo>
                      <a:pt x="584" y="528"/>
                    </a:lnTo>
                    <a:lnTo>
                      <a:pt x="579" y="522"/>
                    </a:lnTo>
                    <a:lnTo>
                      <a:pt x="573" y="516"/>
                    </a:lnTo>
                    <a:lnTo>
                      <a:pt x="568" y="510"/>
                    </a:lnTo>
                    <a:lnTo>
                      <a:pt x="562" y="505"/>
                    </a:lnTo>
                    <a:lnTo>
                      <a:pt x="557" y="499"/>
                    </a:lnTo>
                    <a:lnTo>
                      <a:pt x="550" y="494"/>
                    </a:lnTo>
                    <a:lnTo>
                      <a:pt x="545" y="487"/>
                    </a:lnTo>
                    <a:lnTo>
                      <a:pt x="538" y="481"/>
                    </a:lnTo>
                    <a:lnTo>
                      <a:pt x="531" y="476"/>
                    </a:lnTo>
                    <a:lnTo>
                      <a:pt x="525" y="470"/>
                    </a:lnTo>
                    <a:lnTo>
                      <a:pt x="519" y="465"/>
                    </a:lnTo>
                    <a:lnTo>
                      <a:pt x="511" y="459"/>
                    </a:lnTo>
                    <a:lnTo>
                      <a:pt x="505" y="453"/>
                    </a:lnTo>
                    <a:lnTo>
                      <a:pt x="497" y="447"/>
                    </a:lnTo>
                    <a:lnTo>
                      <a:pt x="491" y="442"/>
                    </a:lnTo>
                    <a:lnTo>
                      <a:pt x="484" y="437"/>
                    </a:lnTo>
                    <a:lnTo>
                      <a:pt x="476" y="432"/>
                    </a:lnTo>
                    <a:lnTo>
                      <a:pt x="468" y="427"/>
                    </a:lnTo>
                    <a:lnTo>
                      <a:pt x="462" y="422"/>
                    </a:lnTo>
                    <a:lnTo>
                      <a:pt x="455" y="416"/>
                    </a:lnTo>
                    <a:lnTo>
                      <a:pt x="447" y="412"/>
                    </a:lnTo>
                    <a:lnTo>
                      <a:pt x="439" y="407"/>
                    </a:lnTo>
                    <a:lnTo>
                      <a:pt x="432" y="402"/>
                    </a:lnTo>
                    <a:lnTo>
                      <a:pt x="424" y="397"/>
                    </a:lnTo>
                    <a:lnTo>
                      <a:pt x="416" y="393"/>
                    </a:lnTo>
                    <a:lnTo>
                      <a:pt x="408" y="388"/>
                    </a:lnTo>
                    <a:lnTo>
                      <a:pt x="400" y="383"/>
                    </a:lnTo>
                    <a:lnTo>
                      <a:pt x="392" y="379"/>
                    </a:lnTo>
                    <a:lnTo>
                      <a:pt x="384" y="374"/>
                    </a:lnTo>
                    <a:lnTo>
                      <a:pt x="377" y="370"/>
                    </a:lnTo>
                    <a:lnTo>
                      <a:pt x="369" y="367"/>
                    </a:lnTo>
                    <a:lnTo>
                      <a:pt x="360" y="361"/>
                    </a:lnTo>
                    <a:lnTo>
                      <a:pt x="351" y="358"/>
                    </a:lnTo>
                    <a:lnTo>
                      <a:pt x="342" y="354"/>
                    </a:lnTo>
                    <a:lnTo>
                      <a:pt x="335" y="350"/>
                    </a:lnTo>
                    <a:lnTo>
                      <a:pt x="326" y="346"/>
                    </a:lnTo>
                    <a:lnTo>
                      <a:pt x="317" y="343"/>
                    </a:lnTo>
                    <a:lnTo>
                      <a:pt x="308" y="340"/>
                    </a:lnTo>
                    <a:lnTo>
                      <a:pt x="301" y="336"/>
                    </a:lnTo>
                    <a:lnTo>
                      <a:pt x="291" y="332"/>
                    </a:lnTo>
                    <a:lnTo>
                      <a:pt x="282" y="329"/>
                    </a:lnTo>
                    <a:lnTo>
                      <a:pt x="273" y="326"/>
                    </a:lnTo>
                    <a:lnTo>
                      <a:pt x="264" y="324"/>
                    </a:lnTo>
                    <a:lnTo>
                      <a:pt x="256" y="320"/>
                    </a:lnTo>
                    <a:lnTo>
                      <a:pt x="247" y="317"/>
                    </a:lnTo>
                    <a:lnTo>
                      <a:pt x="238" y="314"/>
                    </a:lnTo>
                    <a:lnTo>
                      <a:pt x="229" y="312"/>
                    </a:lnTo>
                    <a:lnTo>
                      <a:pt x="220" y="309"/>
                    </a:lnTo>
                    <a:lnTo>
                      <a:pt x="210" y="306"/>
                    </a:lnTo>
                    <a:lnTo>
                      <a:pt x="201" y="305"/>
                    </a:lnTo>
                    <a:lnTo>
                      <a:pt x="193" y="302"/>
                    </a:lnTo>
                    <a:lnTo>
                      <a:pt x="184" y="300"/>
                    </a:lnTo>
                    <a:lnTo>
                      <a:pt x="174" y="298"/>
                    </a:lnTo>
                    <a:lnTo>
                      <a:pt x="165" y="296"/>
                    </a:lnTo>
                    <a:lnTo>
                      <a:pt x="156" y="295"/>
                    </a:lnTo>
                    <a:lnTo>
                      <a:pt x="147" y="293"/>
                    </a:lnTo>
                    <a:lnTo>
                      <a:pt x="137" y="291"/>
                    </a:lnTo>
                    <a:lnTo>
                      <a:pt x="128" y="290"/>
                    </a:lnTo>
                    <a:lnTo>
                      <a:pt x="118" y="288"/>
                    </a:lnTo>
                    <a:lnTo>
                      <a:pt x="109" y="287"/>
                    </a:lnTo>
                    <a:lnTo>
                      <a:pt x="99" y="286"/>
                    </a:lnTo>
                    <a:lnTo>
                      <a:pt x="91" y="285"/>
                    </a:lnTo>
                    <a:lnTo>
                      <a:pt x="82" y="285"/>
                    </a:lnTo>
                    <a:lnTo>
                      <a:pt x="73" y="283"/>
                    </a:lnTo>
                    <a:lnTo>
                      <a:pt x="63" y="282"/>
                    </a:lnTo>
                    <a:lnTo>
                      <a:pt x="54" y="282"/>
                    </a:lnTo>
                    <a:lnTo>
                      <a:pt x="45" y="282"/>
                    </a:lnTo>
                    <a:lnTo>
                      <a:pt x="35" y="282"/>
                    </a:lnTo>
                    <a:lnTo>
                      <a:pt x="26" y="282"/>
                    </a:lnTo>
                    <a:lnTo>
                      <a:pt x="16" y="282"/>
                    </a:lnTo>
                    <a:lnTo>
                      <a:pt x="7" y="282"/>
                    </a:lnTo>
                    <a:lnTo>
                      <a:pt x="0" y="3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78"/>
              <p:cNvSpPr>
                <a:spLocks/>
              </p:cNvSpPr>
              <p:nvPr/>
            </p:nvSpPr>
            <p:spPr bwMode="auto">
              <a:xfrm>
                <a:off x="5198" y="4134"/>
                <a:ext cx="51" cy="31"/>
              </a:xfrm>
              <a:custGeom>
                <a:avLst/>
                <a:gdLst>
                  <a:gd name="T0" fmla="*/ 51 w 541"/>
                  <a:gd name="T1" fmla="*/ 3 h 322"/>
                  <a:gd name="T2" fmla="*/ 49 w 541"/>
                  <a:gd name="T3" fmla="*/ 3 h 322"/>
                  <a:gd name="T4" fmla="*/ 47 w 541"/>
                  <a:gd name="T5" fmla="*/ 3 h 322"/>
                  <a:gd name="T6" fmla="*/ 45 w 541"/>
                  <a:gd name="T7" fmla="*/ 3 h 322"/>
                  <a:gd name="T8" fmla="*/ 44 w 541"/>
                  <a:gd name="T9" fmla="*/ 3 h 322"/>
                  <a:gd name="T10" fmla="*/ 41 w 541"/>
                  <a:gd name="T11" fmla="*/ 4 h 322"/>
                  <a:gd name="T12" fmla="*/ 39 w 541"/>
                  <a:gd name="T13" fmla="*/ 4 h 322"/>
                  <a:gd name="T14" fmla="*/ 37 w 541"/>
                  <a:gd name="T15" fmla="*/ 5 h 322"/>
                  <a:gd name="T16" fmla="*/ 35 w 541"/>
                  <a:gd name="T17" fmla="*/ 6 h 322"/>
                  <a:gd name="T18" fmla="*/ 32 w 541"/>
                  <a:gd name="T19" fmla="*/ 7 h 322"/>
                  <a:gd name="T20" fmla="*/ 29 w 541"/>
                  <a:gd name="T21" fmla="*/ 8 h 322"/>
                  <a:gd name="T22" fmla="*/ 27 w 541"/>
                  <a:gd name="T23" fmla="*/ 9 h 322"/>
                  <a:gd name="T24" fmla="*/ 24 w 541"/>
                  <a:gd name="T25" fmla="*/ 11 h 322"/>
                  <a:gd name="T26" fmla="*/ 22 w 541"/>
                  <a:gd name="T27" fmla="*/ 12 h 322"/>
                  <a:gd name="T28" fmla="*/ 19 w 541"/>
                  <a:gd name="T29" fmla="*/ 14 h 322"/>
                  <a:gd name="T30" fmla="*/ 17 w 541"/>
                  <a:gd name="T31" fmla="*/ 15 h 322"/>
                  <a:gd name="T32" fmla="*/ 15 w 541"/>
                  <a:gd name="T33" fmla="*/ 17 h 322"/>
                  <a:gd name="T34" fmla="*/ 13 w 541"/>
                  <a:gd name="T35" fmla="*/ 19 h 322"/>
                  <a:gd name="T36" fmla="*/ 12 w 541"/>
                  <a:gd name="T37" fmla="*/ 20 h 322"/>
                  <a:gd name="T38" fmla="*/ 10 w 541"/>
                  <a:gd name="T39" fmla="*/ 22 h 322"/>
                  <a:gd name="T40" fmla="*/ 9 w 541"/>
                  <a:gd name="T41" fmla="*/ 23 h 322"/>
                  <a:gd name="T42" fmla="*/ 8 w 541"/>
                  <a:gd name="T43" fmla="*/ 25 h 322"/>
                  <a:gd name="T44" fmla="*/ 7 w 541"/>
                  <a:gd name="T45" fmla="*/ 27 h 322"/>
                  <a:gd name="T46" fmla="*/ 6 w 541"/>
                  <a:gd name="T47" fmla="*/ 29 h 322"/>
                  <a:gd name="T48" fmla="*/ 5 w 541"/>
                  <a:gd name="T49" fmla="*/ 30 h 322"/>
                  <a:gd name="T50" fmla="*/ 0 w 541"/>
                  <a:gd name="T51" fmla="*/ 30 h 322"/>
                  <a:gd name="T52" fmla="*/ 0 w 541"/>
                  <a:gd name="T53" fmla="*/ 28 h 322"/>
                  <a:gd name="T54" fmla="*/ 1 w 541"/>
                  <a:gd name="T55" fmla="*/ 27 h 322"/>
                  <a:gd name="T56" fmla="*/ 2 w 541"/>
                  <a:gd name="T57" fmla="*/ 25 h 322"/>
                  <a:gd name="T58" fmla="*/ 3 w 541"/>
                  <a:gd name="T59" fmla="*/ 22 h 322"/>
                  <a:gd name="T60" fmla="*/ 4 w 541"/>
                  <a:gd name="T61" fmla="*/ 21 h 322"/>
                  <a:gd name="T62" fmla="*/ 5 w 541"/>
                  <a:gd name="T63" fmla="*/ 19 h 322"/>
                  <a:gd name="T64" fmla="*/ 7 w 541"/>
                  <a:gd name="T65" fmla="*/ 18 h 322"/>
                  <a:gd name="T66" fmla="*/ 8 w 541"/>
                  <a:gd name="T67" fmla="*/ 16 h 322"/>
                  <a:gd name="T68" fmla="*/ 10 w 541"/>
                  <a:gd name="T69" fmla="*/ 14 h 322"/>
                  <a:gd name="T70" fmla="*/ 12 w 541"/>
                  <a:gd name="T71" fmla="*/ 13 h 322"/>
                  <a:gd name="T72" fmla="*/ 14 w 541"/>
                  <a:gd name="T73" fmla="*/ 11 h 322"/>
                  <a:gd name="T74" fmla="*/ 16 w 541"/>
                  <a:gd name="T75" fmla="*/ 10 h 322"/>
                  <a:gd name="T76" fmla="*/ 18 w 541"/>
                  <a:gd name="T77" fmla="*/ 8 h 322"/>
                  <a:gd name="T78" fmla="*/ 20 w 541"/>
                  <a:gd name="T79" fmla="*/ 7 h 322"/>
                  <a:gd name="T80" fmla="*/ 23 w 541"/>
                  <a:gd name="T81" fmla="*/ 5 h 322"/>
                  <a:gd name="T82" fmla="*/ 25 w 541"/>
                  <a:gd name="T83" fmla="*/ 4 h 322"/>
                  <a:gd name="T84" fmla="*/ 27 w 541"/>
                  <a:gd name="T85" fmla="*/ 4 h 322"/>
                  <a:gd name="T86" fmla="*/ 30 w 541"/>
                  <a:gd name="T87" fmla="*/ 3 h 322"/>
                  <a:gd name="T88" fmla="*/ 32 w 541"/>
                  <a:gd name="T89" fmla="*/ 2 h 322"/>
                  <a:gd name="T90" fmla="*/ 34 w 541"/>
                  <a:gd name="T91" fmla="*/ 2 h 322"/>
                  <a:gd name="T92" fmla="*/ 35 w 541"/>
                  <a:gd name="T93" fmla="*/ 1 h 322"/>
                  <a:gd name="T94" fmla="*/ 37 w 541"/>
                  <a:gd name="T95" fmla="*/ 1 h 322"/>
                  <a:gd name="T96" fmla="*/ 39 w 541"/>
                  <a:gd name="T97" fmla="*/ 0 h 322"/>
                  <a:gd name="T98" fmla="*/ 40 w 541"/>
                  <a:gd name="T99" fmla="*/ 0 h 322"/>
                  <a:gd name="T100" fmla="*/ 42 w 541"/>
                  <a:gd name="T101" fmla="*/ 0 h 32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1"/>
                  <a:gd name="T154" fmla="*/ 0 h 322"/>
                  <a:gd name="T155" fmla="*/ 541 w 541"/>
                  <a:gd name="T156" fmla="*/ 322 h 32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1" h="322">
                    <a:moveTo>
                      <a:pt x="541" y="27"/>
                    </a:moveTo>
                    <a:lnTo>
                      <a:pt x="540" y="27"/>
                    </a:lnTo>
                    <a:lnTo>
                      <a:pt x="538" y="27"/>
                    </a:lnTo>
                    <a:lnTo>
                      <a:pt x="536" y="27"/>
                    </a:lnTo>
                    <a:lnTo>
                      <a:pt x="532" y="27"/>
                    </a:lnTo>
                    <a:lnTo>
                      <a:pt x="528" y="27"/>
                    </a:lnTo>
                    <a:lnTo>
                      <a:pt x="523" y="27"/>
                    </a:lnTo>
                    <a:lnTo>
                      <a:pt x="517" y="28"/>
                    </a:lnTo>
                    <a:lnTo>
                      <a:pt x="511" y="28"/>
                    </a:lnTo>
                    <a:lnTo>
                      <a:pt x="507" y="28"/>
                    </a:lnTo>
                    <a:lnTo>
                      <a:pt x="503" y="29"/>
                    </a:lnTo>
                    <a:lnTo>
                      <a:pt x="499" y="29"/>
                    </a:lnTo>
                    <a:lnTo>
                      <a:pt x="496" y="31"/>
                    </a:lnTo>
                    <a:lnTo>
                      <a:pt x="490" y="31"/>
                    </a:lnTo>
                    <a:lnTo>
                      <a:pt x="487" y="32"/>
                    </a:lnTo>
                    <a:lnTo>
                      <a:pt x="482" y="33"/>
                    </a:lnTo>
                    <a:lnTo>
                      <a:pt x="478" y="33"/>
                    </a:lnTo>
                    <a:lnTo>
                      <a:pt x="473" y="34"/>
                    </a:lnTo>
                    <a:lnTo>
                      <a:pt x="468" y="36"/>
                    </a:lnTo>
                    <a:lnTo>
                      <a:pt x="463" y="36"/>
                    </a:lnTo>
                    <a:lnTo>
                      <a:pt x="458" y="38"/>
                    </a:lnTo>
                    <a:lnTo>
                      <a:pt x="451" y="39"/>
                    </a:lnTo>
                    <a:lnTo>
                      <a:pt x="446" y="39"/>
                    </a:lnTo>
                    <a:lnTo>
                      <a:pt x="440" y="41"/>
                    </a:lnTo>
                    <a:lnTo>
                      <a:pt x="435" y="43"/>
                    </a:lnTo>
                    <a:lnTo>
                      <a:pt x="429" y="44"/>
                    </a:lnTo>
                    <a:lnTo>
                      <a:pt x="422" y="44"/>
                    </a:lnTo>
                    <a:lnTo>
                      <a:pt x="416" y="46"/>
                    </a:lnTo>
                    <a:lnTo>
                      <a:pt x="411" y="48"/>
                    </a:lnTo>
                    <a:lnTo>
                      <a:pt x="405" y="51"/>
                    </a:lnTo>
                    <a:lnTo>
                      <a:pt x="399" y="52"/>
                    </a:lnTo>
                    <a:lnTo>
                      <a:pt x="392" y="53"/>
                    </a:lnTo>
                    <a:lnTo>
                      <a:pt x="386" y="56"/>
                    </a:lnTo>
                    <a:lnTo>
                      <a:pt x="378" y="57"/>
                    </a:lnTo>
                    <a:lnTo>
                      <a:pt x="372" y="60"/>
                    </a:lnTo>
                    <a:lnTo>
                      <a:pt x="366" y="62"/>
                    </a:lnTo>
                    <a:lnTo>
                      <a:pt x="359" y="63"/>
                    </a:lnTo>
                    <a:lnTo>
                      <a:pt x="353" y="66"/>
                    </a:lnTo>
                    <a:lnTo>
                      <a:pt x="347" y="68"/>
                    </a:lnTo>
                    <a:lnTo>
                      <a:pt x="339" y="71"/>
                    </a:lnTo>
                    <a:lnTo>
                      <a:pt x="333" y="75"/>
                    </a:lnTo>
                    <a:lnTo>
                      <a:pt x="325" y="76"/>
                    </a:lnTo>
                    <a:lnTo>
                      <a:pt x="319" y="80"/>
                    </a:lnTo>
                    <a:lnTo>
                      <a:pt x="312" y="82"/>
                    </a:lnTo>
                    <a:lnTo>
                      <a:pt x="305" y="86"/>
                    </a:lnTo>
                    <a:lnTo>
                      <a:pt x="299" y="89"/>
                    </a:lnTo>
                    <a:lnTo>
                      <a:pt x="291" y="91"/>
                    </a:lnTo>
                    <a:lnTo>
                      <a:pt x="285" y="95"/>
                    </a:lnTo>
                    <a:lnTo>
                      <a:pt x="279" y="99"/>
                    </a:lnTo>
                    <a:lnTo>
                      <a:pt x="271" y="102"/>
                    </a:lnTo>
                    <a:lnTo>
                      <a:pt x="264" y="106"/>
                    </a:lnTo>
                    <a:lnTo>
                      <a:pt x="257" y="110"/>
                    </a:lnTo>
                    <a:lnTo>
                      <a:pt x="250" y="114"/>
                    </a:lnTo>
                    <a:lnTo>
                      <a:pt x="244" y="117"/>
                    </a:lnTo>
                    <a:lnTo>
                      <a:pt x="237" y="121"/>
                    </a:lnTo>
                    <a:lnTo>
                      <a:pt x="230" y="126"/>
                    </a:lnTo>
                    <a:lnTo>
                      <a:pt x="223" y="131"/>
                    </a:lnTo>
                    <a:lnTo>
                      <a:pt x="216" y="135"/>
                    </a:lnTo>
                    <a:lnTo>
                      <a:pt x="210" y="139"/>
                    </a:lnTo>
                    <a:lnTo>
                      <a:pt x="203" y="144"/>
                    </a:lnTo>
                    <a:lnTo>
                      <a:pt x="198" y="148"/>
                    </a:lnTo>
                    <a:lnTo>
                      <a:pt x="192" y="152"/>
                    </a:lnTo>
                    <a:lnTo>
                      <a:pt x="186" y="157"/>
                    </a:lnTo>
                    <a:lnTo>
                      <a:pt x="181" y="160"/>
                    </a:lnTo>
                    <a:lnTo>
                      <a:pt x="176" y="165"/>
                    </a:lnTo>
                    <a:lnTo>
                      <a:pt x="169" y="169"/>
                    </a:lnTo>
                    <a:lnTo>
                      <a:pt x="164" y="174"/>
                    </a:lnTo>
                    <a:lnTo>
                      <a:pt x="159" y="178"/>
                    </a:lnTo>
                    <a:lnTo>
                      <a:pt x="154" y="183"/>
                    </a:lnTo>
                    <a:lnTo>
                      <a:pt x="149" y="187"/>
                    </a:lnTo>
                    <a:lnTo>
                      <a:pt x="145" y="192"/>
                    </a:lnTo>
                    <a:lnTo>
                      <a:pt x="140" y="196"/>
                    </a:lnTo>
                    <a:lnTo>
                      <a:pt x="136" y="201"/>
                    </a:lnTo>
                    <a:lnTo>
                      <a:pt x="133" y="204"/>
                    </a:lnTo>
                    <a:lnTo>
                      <a:pt x="128" y="208"/>
                    </a:lnTo>
                    <a:lnTo>
                      <a:pt x="124" y="212"/>
                    </a:lnTo>
                    <a:lnTo>
                      <a:pt x="121" y="216"/>
                    </a:lnTo>
                    <a:lnTo>
                      <a:pt x="118" y="220"/>
                    </a:lnTo>
                    <a:lnTo>
                      <a:pt x="114" y="223"/>
                    </a:lnTo>
                    <a:lnTo>
                      <a:pt x="110" y="227"/>
                    </a:lnTo>
                    <a:lnTo>
                      <a:pt x="107" y="232"/>
                    </a:lnTo>
                    <a:lnTo>
                      <a:pt x="104" y="236"/>
                    </a:lnTo>
                    <a:lnTo>
                      <a:pt x="101" y="240"/>
                    </a:lnTo>
                    <a:lnTo>
                      <a:pt x="97" y="244"/>
                    </a:lnTo>
                    <a:lnTo>
                      <a:pt x="96" y="247"/>
                    </a:lnTo>
                    <a:lnTo>
                      <a:pt x="92" y="250"/>
                    </a:lnTo>
                    <a:lnTo>
                      <a:pt x="90" y="254"/>
                    </a:lnTo>
                    <a:lnTo>
                      <a:pt x="89" y="257"/>
                    </a:lnTo>
                    <a:lnTo>
                      <a:pt x="87" y="261"/>
                    </a:lnTo>
                    <a:lnTo>
                      <a:pt x="81" y="267"/>
                    </a:lnTo>
                    <a:lnTo>
                      <a:pt x="77" y="274"/>
                    </a:lnTo>
                    <a:lnTo>
                      <a:pt x="75" y="280"/>
                    </a:lnTo>
                    <a:lnTo>
                      <a:pt x="71" y="285"/>
                    </a:lnTo>
                    <a:lnTo>
                      <a:pt x="68" y="290"/>
                    </a:lnTo>
                    <a:lnTo>
                      <a:pt x="66" y="295"/>
                    </a:lnTo>
                    <a:lnTo>
                      <a:pt x="65" y="300"/>
                    </a:lnTo>
                    <a:lnTo>
                      <a:pt x="63" y="304"/>
                    </a:lnTo>
                    <a:lnTo>
                      <a:pt x="61" y="308"/>
                    </a:lnTo>
                    <a:lnTo>
                      <a:pt x="60" y="312"/>
                    </a:lnTo>
                    <a:lnTo>
                      <a:pt x="58" y="314"/>
                    </a:lnTo>
                    <a:lnTo>
                      <a:pt x="58" y="317"/>
                    </a:lnTo>
                    <a:lnTo>
                      <a:pt x="57" y="319"/>
                    </a:lnTo>
                    <a:lnTo>
                      <a:pt x="57" y="322"/>
                    </a:lnTo>
                    <a:lnTo>
                      <a:pt x="0" y="308"/>
                    </a:lnTo>
                    <a:lnTo>
                      <a:pt x="0" y="305"/>
                    </a:lnTo>
                    <a:lnTo>
                      <a:pt x="2" y="303"/>
                    </a:lnTo>
                    <a:lnTo>
                      <a:pt x="3" y="299"/>
                    </a:lnTo>
                    <a:lnTo>
                      <a:pt x="4" y="296"/>
                    </a:lnTo>
                    <a:lnTo>
                      <a:pt x="5" y="293"/>
                    </a:lnTo>
                    <a:lnTo>
                      <a:pt x="7" y="289"/>
                    </a:lnTo>
                    <a:lnTo>
                      <a:pt x="9" y="284"/>
                    </a:lnTo>
                    <a:lnTo>
                      <a:pt x="10" y="279"/>
                    </a:lnTo>
                    <a:lnTo>
                      <a:pt x="13" y="274"/>
                    </a:lnTo>
                    <a:lnTo>
                      <a:pt x="17" y="267"/>
                    </a:lnTo>
                    <a:lnTo>
                      <a:pt x="19" y="261"/>
                    </a:lnTo>
                    <a:lnTo>
                      <a:pt x="23" y="255"/>
                    </a:lnTo>
                    <a:lnTo>
                      <a:pt x="27" y="249"/>
                    </a:lnTo>
                    <a:lnTo>
                      <a:pt x="32" y="242"/>
                    </a:lnTo>
                    <a:lnTo>
                      <a:pt x="34" y="237"/>
                    </a:lnTo>
                    <a:lnTo>
                      <a:pt x="36" y="233"/>
                    </a:lnTo>
                    <a:lnTo>
                      <a:pt x="38" y="230"/>
                    </a:lnTo>
                    <a:lnTo>
                      <a:pt x="41" y="226"/>
                    </a:lnTo>
                    <a:lnTo>
                      <a:pt x="43" y="222"/>
                    </a:lnTo>
                    <a:lnTo>
                      <a:pt x="46" y="218"/>
                    </a:lnTo>
                    <a:lnTo>
                      <a:pt x="48" y="215"/>
                    </a:lnTo>
                    <a:lnTo>
                      <a:pt x="52" y="211"/>
                    </a:lnTo>
                    <a:lnTo>
                      <a:pt x="55" y="206"/>
                    </a:lnTo>
                    <a:lnTo>
                      <a:pt x="58" y="202"/>
                    </a:lnTo>
                    <a:lnTo>
                      <a:pt x="61" y="198"/>
                    </a:lnTo>
                    <a:lnTo>
                      <a:pt x="65" y="194"/>
                    </a:lnTo>
                    <a:lnTo>
                      <a:pt x="68" y="189"/>
                    </a:lnTo>
                    <a:lnTo>
                      <a:pt x="71" y="186"/>
                    </a:lnTo>
                    <a:lnTo>
                      <a:pt x="76" y="182"/>
                    </a:lnTo>
                    <a:lnTo>
                      <a:pt x="79" y="178"/>
                    </a:lnTo>
                    <a:lnTo>
                      <a:pt x="82" y="173"/>
                    </a:lnTo>
                    <a:lnTo>
                      <a:pt x="87" y="168"/>
                    </a:lnTo>
                    <a:lnTo>
                      <a:pt x="90" y="164"/>
                    </a:lnTo>
                    <a:lnTo>
                      <a:pt x="95" y="159"/>
                    </a:lnTo>
                    <a:lnTo>
                      <a:pt x="99" y="155"/>
                    </a:lnTo>
                    <a:lnTo>
                      <a:pt x="104" y="150"/>
                    </a:lnTo>
                    <a:lnTo>
                      <a:pt x="107" y="146"/>
                    </a:lnTo>
                    <a:lnTo>
                      <a:pt x="114" y="143"/>
                    </a:lnTo>
                    <a:lnTo>
                      <a:pt x="118" y="138"/>
                    </a:lnTo>
                    <a:lnTo>
                      <a:pt x="123" y="133"/>
                    </a:lnTo>
                    <a:lnTo>
                      <a:pt x="128" y="129"/>
                    </a:lnTo>
                    <a:lnTo>
                      <a:pt x="134" y="125"/>
                    </a:lnTo>
                    <a:lnTo>
                      <a:pt x="139" y="120"/>
                    </a:lnTo>
                    <a:lnTo>
                      <a:pt x="144" y="116"/>
                    </a:lnTo>
                    <a:lnTo>
                      <a:pt x="150" y="111"/>
                    </a:lnTo>
                    <a:lnTo>
                      <a:pt x="157" y="107"/>
                    </a:lnTo>
                    <a:lnTo>
                      <a:pt x="162" y="102"/>
                    </a:lnTo>
                    <a:lnTo>
                      <a:pt x="168" y="99"/>
                    </a:lnTo>
                    <a:lnTo>
                      <a:pt x="173" y="95"/>
                    </a:lnTo>
                    <a:lnTo>
                      <a:pt x="179" y="91"/>
                    </a:lnTo>
                    <a:lnTo>
                      <a:pt x="184" y="87"/>
                    </a:lnTo>
                    <a:lnTo>
                      <a:pt x="191" y="83"/>
                    </a:lnTo>
                    <a:lnTo>
                      <a:pt x="197" y="80"/>
                    </a:lnTo>
                    <a:lnTo>
                      <a:pt x="203" y="76"/>
                    </a:lnTo>
                    <a:lnTo>
                      <a:pt x="210" y="72"/>
                    </a:lnTo>
                    <a:lnTo>
                      <a:pt x="215" y="68"/>
                    </a:lnTo>
                    <a:lnTo>
                      <a:pt x="221" y="66"/>
                    </a:lnTo>
                    <a:lnTo>
                      <a:pt x="227" y="63"/>
                    </a:lnTo>
                    <a:lnTo>
                      <a:pt x="233" y="60"/>
                    </a:lnTo>
                    <a:lnTo>
                      <a:pt x="240" y="57"/>
                    </a:lnTo>
                    <a:lnTo>
                      <a:pt x="246" y="53"/>
                    </a:lnTo>
                    <a:lnTo>
                      <a:pt x="252" y="52"/>
                    </a:lnTo>
                    <a:lnTo>
                      <a:pt x="259" y="49"/>
                    </a:lnTo>
                    <a:lnTo>
                      <a:pt x="265" y="46"/>
                    </a:lnTo>
                    <a:lnTo>
                      <a:pt x="270" y="43"/>
                    </a:lnTo>
                    <a:lnTo>
                      <a:pt x="276" y="41"/>
                    </a:lnTo>
                    <a:lnTo>
                      <a:pt x="283" y="39"/>
                    </a:lnTo>
                    <a:lnTo>
                      <a:pt x="289" y="37"/>
                    </a:lnTo>
                    <a:lnTo>
                      <a:pt x="295" y="34"/>
                    </a:lnTo>
                    <a:lnTo>
                      <a:pt x="302" y="33"/>
                    </a:lnTo>
                    <a:lnTo>
                      <a:pt x="307" y="32"/>
                    </a:lnTo>
                    <a:lnTo>
                      <a:pt x="313" y="29"/>
                    </a:lnTo>
                    <a:lnTo>
                      <a:pt x="318" y="28"/>
                    </a:lnTo>
                    <a:lnTo>
                      <a:pt x="324" y="26"/>
                    </a:lnTo>
                    <a:lnTo>
                      <a:pt x="329" y="23"/>
                    </a:lnTo>
                    <a:lnTo>
                      <a:pt x="336" y="23"/>
                    </a:lnTo>
                    <a:lnTo>
                      <a:pt x="341" y="22"/>
                    </a:lnTo>
                    <a:lnTo>
                      <a:pt x="347" y="20"/>
                    </a:lnTo>
                    <a:lnTo>
                      <a:pt x="351" y="18"/>
                    </a:lnTo>
                    <a:lnTo>
                      <a:pt x="356" y="17"/>
                    </a:lnTo>
                    <a:lnTo>
                      <a:pt x="361" y="15"/>
                    </a:lnTo>
                    <a:lnTo>
                      <a:pt x="367" y="14"/>
                    </a:lnTo>
                    <a:lnTo>
                      <a:pt x="371" y="12"/>
                    </a:lnTo>
                    <a:lnTo>
                      <a:pt x="376" y="12"/>
                    </a:lnTo>
                    <a:lnTo>
                      <a:pt x="380" y="10"/>
                    </a:lnTo>
                    <a:lnTo>
                      <a:pt x="385" y="10"/>
                    </a:lnTo>
                    <a:lnTo>
                      <a:pt x="388" y="9"/>
                    </a:lnTo>
                    <a:lnTo>
                      <a:pt x="393" y="8"/>
                    </a:lnTo>
                    <a:lnTo>
                      <a:pt x="397" y="7"/>
                    </a:lnTo>
                    <a:lnTo>
                      <a:pt x="401" y="5"/>
                    </a:lnTo>
                    <a:lnTo>
                      <a:pt x="405" y="5"/>
                    </a:lnTo>
                    <a:lnTo>
                      <a:pt x="409" y="5"/>
                    </a:lnTo>
                    <a:lnTo>
                      <a:pt x="412" y="4"/>
                    </a:lnTo>
                    <a:lnTo>
                      <a:pt x="416" y="4"/>
                    </a:lnTo>
                    <a:lnTo>
                      <a:pt x="422" y="3"/>
                    </a:lnTo>
                    <a:lnTo>
                      <a:pt x="427" y="2"/>
                    </a:lnTo>
                    <a:lnTo>
                      <a:pt x="433" y="0"/>
                    </a:lnTo>
                    <a:lnTo>
                      <a:pt x="438" y="0"/>
                    </a:lnTo>
                    <a:lnTo>
                      <a:pt x="443" y="0"/>
                    </a:lnTo>
                    <a:lnTo>
                      <a:pt x="445" y="0"/>
                    </a:lnTo>
                    <a:lnTo>
                      <a:pt x="541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79"/>
              <p:cNvSpPr>
                <a:spLocks/>
              </p:cNvSpPr>
              <p:nvPr/>
            </p:nvSpPr>
            <p:spPr bwMode="auto">
              <a:xfrm>
                <a:off x="5182" y="4135"/>
                <a:ext cx="39" cy="10"/>
              </a:xfrm>
              <a:custGeom>
                <a:avLst/>
                <a:gdLst>
                  <a:gd name="T0" fmla="*/ 0 w 417"/>
                  <a:gd name="T1" fmla="*/ 3 h 109"/>
                  <a:gd name="T2" fmla="*/ 2 w 417"/>
                  <a:gd name="T3" fmla="*/ 4 h 109"/>
                  <a:gd name="T4" fmla="*/ 3 w 417"/>
                  <a:gd name="T5" fmla="*/ 4 h 109"/>
                  <a:gd name="T6" fmla="*/ 4 w 417"/>
                  <a:gd name="T7" fmla="*/ 4 h 109"/>
                  <a:gd name="T8" fmla="*/ 5 w 417"/>
                  <a:gd name="T9" fmla="*/ 4 h 109"/>
                  <a:gd name="T10" fmla="*/ 7 w 417"/>
                  <a:gd name="T11" fmla="*/ 4 h 109"/>
                  <a:gd name="T12" fmla="*/ 9 w 417"/>
                  <a:gd name="T13" fmla="*/ 4 h 109"/>
                  <a:gd name="T14" fmla="*/ 10 w 417"/>
                  <a:gd name="T15" fmla="*/ 5 h 109"/>
                  <a:gd name="T16" fmla="*/ 12 w 417"/>
                  <a:gd name="T17" fmla="*/ 5 h 109"/>
                  <a:gd name="T18" fmla="*/ 14 w 417"/>
                  <a:gd name="T19" fmla="*/ 5 h 109"/>
                  <a:gd name="T20" fmla="*/ 16 w 417"/>
                  <a:gd name="T21" fmla="*/ 6 h 109"/>
                  <a:gd name="T22" fmla="*/ 18 w 417"/>
                  <a:gd name="T23" fmla="*/ 6 h 109"/>
                  <a:gd name="T24" fmla="*/ 20 w 417"/>
                  <a:gd name="T25" fmla="*/ 6 h 109"/>
                  <a:gd name="T26" fmla="*/ 22 w 417"/>
                  <a:gd name="T27" fmla="*/ 7 h 109"/>
                  <a:gd name="T28" fmla="*/ 24 w 417"/>
                  <a:gd name="T29" fmla="*/ 7 h 109"/>
                  <a:gd name="T30" fmla="*/ 26 w 417"/>
                  <a:gd name="T31" fmla="*/ 8 h 109"/>
                  <a:gd name="T32" fmla="*/ 28 w 417"/>
                  <a:gd name="T33" fmla="*/ 8 h 109"/>
                  <a:gd name="T34" fmla="*/ 30 w 417"/>
                  <a:gd name="T35" fmla="*/ 9 h 109"/>
                  <a:gd name="T36" fmla="*/ 32 w 417"/>
                  <a:gd name="T37" fmla="*/ 10 h 109"/>
                  <a:gd name="T38" fmla="*/ 33 w 417"/>
                  <a:gd name="T39" fmla="*/ 10 h 109"/>
                  <a:gd name="T40" fmla="*/ 34 w 417"/>
                  <a:gd name="T41" fmla="*/ 10 h 109"/>
                  <a:gd name="T42" fmla="*/ 36 w 417"/>
                  <a:gd name="T43" fmla="*/ 9 h 109"/>
                  <a:gd name="T44" fmla="*/ 38 w 417"/>
                  <a:gd name="T45" fmla="*/ 8 h 109"/>
                  <a:gd name="T46" fmla="*/ 39 w 417"/>
                  <a:gd name="T47" fmla="*/ 7 h 109"/>
                  <a:gd name="T48" fmla="*/ 39 w 417"/>
                  <a:gd name="T49" fmla="*/ 7 h 109"/>
                  <a:gd name="T50" fmla="*/ 38 w 417"/>
                  <a:gd name="T51" fmla="*/ 7 h 109"/>
                  <a:gd name="T52" fmla="*/ 37 w 417"/>
                  <a:gd name="T53" fmla="*/ 7 h 109"/>
                  <a:gd name="T54" fmla="*/ 36 w 417"/>
                  <a:gd name="T55" fmla="*/ 6 h 109"/>
                  <a:gd name="T56" fmla="*/ 35 w 417"/>
                  <a:gd name="T57" fmla="*/ 6 h 109"/>
                  <a:gd name="T58" fmla="*/ 33 w 417"/>
                  <a:gd name="T59" fmla="*/ 5 h 109"/>
                  <a:gd name="T60" fmla="*/ 32 w 417"/>
                  <a:gd name="T61" fmla="*/ 5 h 109"/>
                  <a:gd name="T62" fmla="*/ 30 w 417"/>
                  <a:gd name="T63" fmla="*/ 4 h 109"/>
                  <a:gd name="T64" fmla="*/ 28 w 417"/>
                  <a:gd name="T65" fmla="*/ 4 h 109"/>
                  <a:gd name="T66" fmla="*/ 26 w 417"/>
                  <a:gd name="T67" fmla="*/ 3 h 109"/>
                  <a:gd name="T68" fmla="*/ 25 w 417"/>
                  <a:gd name="T69" fmla="*/ 3 h 109"/>
                  <a:gd name="T70" fmla="*/ 23 w 417"/>
                  <a:gd name="T71" fmla="*/ 2 h 109"/>
                  <a:gd name="T72" fmla="*/ 21 w 417"/>
                  <a:gd name="T73" fmla="*/ 2 h 109"/>
                  <a:gd name="T74" fmla="*/ 19 w 417"/>
                  <a:gd name="T75" fmla="*/ 2 h 109"/>
                  <a:gd name="T76" fmla="*/ 17 w 417"/>
                  <a:gd name="T77" fmla="*/ 1 h 109"/>
                  <a:gd name="T78" fmla="*/ 15 w 417"/>
                  <a:gd name="T79" fmla="*/ 1 h 109"/>
                  <a:gd name="T80" fmla="*/ 13 w 417"/>
                  <a:gd name="T81" fmla="*/ 0 h 109"/>
                  <a:gd name="T82" fmla="*/ 11 w 417"/>
                  <a:gd name="T83" fmla="*/ 0 h 109"/>
                  <a:gd name="T84" fmla="*/ 9 w 417"/>
                  <a:gd name="T85" fmla="*/ 0 h 109"/>
                  <a:gd name="T86" fmla="*/ 7 w 417"/>
                  <a:gd name="T87" fmla="*/ 0 h 10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17"/>
                  <a:gd name="T133" fmla="*/ 0 h 109"/>
                  <a:gd name="T134" fmla="*/ 417 w 417"/>
                  <a:gd name="T135" fmla="*/ 109 h 10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17" h="109">
                    <a:moveTo>
                      <a:pt x="0" y="37"/>
                    </a:moveTo>
                    <a:lnTo>
                      <a:pt x="2" y="37"/>
                    </a:lnTo>
                    <a:lnTo>
                      <a:pt x="5" y="37"/>
                    </a:lnTo>
                    <a:lnTo>
                      <a:pt x="9" y="38"/>
                    </a:lnTo>
                    <a:lnTo>
                      <a:pt x="14" y="38"/>
                    </a:lnTo>
                    <a:lnTo>
                      <a:pt x="20" y="39"/>
                    </a:lnTo>
                    <a:lnTo>
                      <a:pt x="23" y="39"/>
                    </a:lnTo>
                    <a:lnTo>
                      <a:pt x="26" y="39"/>
                    </a:lnTo>
                    <a:lnTo>
                      <a:pt x="30" y="41"/>
                    </a:lnTo>
                    <a:lnTo>
                      <a:pt x="35" y="41"/>
                    </a:lnTo>
                    <a:lnTo>
                      <a:pt x="39" y="41"/>
                    </a:lnTo>
                    <a:lnTo>
                      <a:pt x="43" y="41"/>
                    </a:lnTo>
                    <a:lnTo>
                      <a:pt x="48" y="41"/>
                    </a:lnTo>
                    <a:lnTo>
                      <a:pt x="53" y="42"/>
                    </a:lnTo>
                    <a:lnTo>
                      <a:pt x="57" y="42"/>
                    </a:lnTo>
                    <a:lnTo>
                      <a:pt x="63" y="42"/>
                    </a:lnTo>
                    <a:lnTo>
                      <a:pt x="68" y="43"/>
                    </a:lnTo>
                    <a:lnTo>
                      <a:pt x="74" y="44"/>
                    </a:lnTo>
                    <a:lnTo>
                      <a:pt x="79" y="44"/>
                    </a:lnTo>
                    <a:lnTo>
                      <a:pt x="84" y="46"/>
                    </a:lnTo>
                    <a:lnTo>
                      <a:pt x="91" y="46"/>
                    </a:lnTo>
                    <a:lnTo>
                      <a:pt x="97" y="47"/>
                    </a:lnTo>
                    <a:lnTo>
                      <a:pt x="102" y="48"/>
                    </a:lnTo>
                    <a:lnTo>
                      <a:pt x="109" y="50"/>
                    </a:lnTo>
                    <a:lnTo>
                      <a:pt x="116" y="51"/>
                    </a:lnTo>
                    <a:lnTo>
                      <a:pt x="122" y="52"/>
                    </a:lnTo>
                    <a:lnTo>
                      <a:pt x="128" y="52"/>
                    </a:lnTo>
                    <a:lnTo>
                      <a:pt x="135" y="53"/>
                    </a:lnTo>
                    <a:lnTo>
                      <a:pt x="141" y="55"/>
                    </a:lnTo>
                    <a:lnTo>
                      <a:pt x="149" y="56"/>
                    </a:lnTo>
                    <a:lnTo>
                      <a:pt x="155" y="57"/>
                    </a:lnTo>
                    <a:lnTo>
                      <a:pt x="162" y="58"/>
                    </a:lnTo>
                    <a:lnTo>
                      <a:pt x="169" y="60"/>
                    </a:lnTo>
                    <a:lnTo>
                      <a:pt x="176" y="61"/>
                    </a:lnTo>
                    <a:lnTo>
                      <a:pt x="184" y="62"/>
                    </a:lnTo>
                    <a:lnTo>
                      <a:pt x="190" y="63"/>
                    </a:lnTo>
                    <a:lnTo>
                      <a:pt x="198" y="65"/>
                    </a:lnTo>
                    <a:lnTo>
                      <a:pt x="205" y="67"/>
                    </a:lnTo>
                    <a:lnTo>
                      <a:pt x="212" y="68"/>
                    </a:lnTo>
                    <a:lnTo>
                      <a:pt x="219" y="70"/>
                    </a:lnTo>
                    <a:lnTo>
                      <a:pt x="227" y="72"/>
                    </a:lnTo>
                    <a:lnTo>
                      <a:pt x="234" y="73"/>
                    </a:lnTo>
                    <a:lnTo>
                      <a:pt x="242" y="75"/>
                    </a:lnTo>
                    <a:lnTo>
                      <a:pt x="248" y="77"/>
                    </a:lnTo>
                    <a:lnTo>
                      <a:pt x="254" y="80"/>
                    </a:lnTo>
                    <a:lnTo>
                      <a:pt x="262" y="81"/>
                    </a:lnTo>
                    <a:lnTo>
                      <a:pt x="269" y="82"/>
                    </a:lnTo>
                    <a:lnTo>
                      <a:pt x="277" y="85"/>
                    </a:lnTo>
                    <a:lnTo>
                      <a:pt x="283" y="86"/>
                    </a:lnTo>
                    <a:lnTo>
                      <a:pt x="291" y="89"/>
                    </a:lnTo>
                    <a:lnTo>
                      <a:pt x="297" y="91"/>
                    </a:lnTo>
                    <a:lnTo>
                      <a:pt x="305" y="94"/>
                    </a:lnTo>
                    <a:lnTo>
                      <a:pt x="311" y="96"/>
                    </a:lnTo>
                    <a:lnTo>
                      <a:pt x="319" y="99"/>
                    </a:lnTo>
                    <a:lnTo>
                      <a:pt x="325" y="100"/>
                    </a:lnTo>
                    <a:lnTo>
                      <a:pt x="331" y="102"/>
                    </a:lnTo>
                    <a:lnTo>
                      <a:pt x="337" y="105"/>
                    </a:lnTo>
                    <a:lnTo>
                      <a:pt x="345" y="109"/>
                    </a:lnTo>
                    <a:lnTo>
                      <a:pt x="348" y="109"/>
                    </a:lnTo>
                    <a:lnTo>
                      <a:pt x="351" y="109"/>
                    </a:lnTo>
                    <a:lnTo>
                      <a:pt x="356" y="107"/>
                    </a:lnTo>
                    <a:lnTo>
                      <a:pt x="361" y="106"/>
                    </a:lnTo>
                    <a:lnTo>
                      <a:pt x="368" y="104"/>
                    </a:lnTo>
                    <a:lnTo>
                      <a:pt x="374" y="101"/>
                    </a:lnTo>
                    <a:lnTo>
                      <a:pt x="379" y="99"/>
                    </a:lnTo>
                    <a:lnTo>
                      <a:pt x="387" y="96"/>
                    </a:lnTo>
                    <a:lnTo>
                      <a:pt x="392" y="94"/>
                    </a:lnTo>
                    <a:lnTo>
                      <a:pt x="397" y="90"/>
                    </a:lnTo>
                    <a:lnTo>
                      <a:pt x="402" y="87"/>
                    </a:lnTo>
                    <a:lnTo>
                      <a:pt x="407" y="85"/>
                    </a:lnTo>
                    <a:lnTo>
                      <a:pt x="411" y="82"/>
                    </a:lnTo>
                    <a:lnTo>
                      <a:pt x="413" y="81"/>
                    </a:lnTo>
                    <a:lnTo>
                      <a:pt x="416" y="80"/>
                    </a:lnTo>
                    <a:lnTo>
                      <a:pt x="417" y="80"/>
                    </a:lnTo>
                    <a:lnTo>
                      <a:pt x="416" y="80"/>
                    </a:lnTo>
                    <a:lnTo>
                      <a:pt x="413" y="80"/>
                    </a:lnTo>
                    <a:lnTo>
                      <a:pt x="411" y="77"/>
                    </a:lnTo>
                    <a:lnTo>
                      <a:pt x="407" y="76"/>
                    </a:lnTo>
                    <a:lnTo>
                      <a:pt x="402" y="75"/>
                    </a:lnTo>
                    <a:lnTo>
                      <a:pt x="395" y="72"/>
                    </a:lnTo>
                    <a:lnTo>
                      <a:pt x="392" y="71"/>
                    </a:lnTo>
                    <a:lnTo>
                      <a:pt x="389" y="70"/>
                    </a:lnTo>
                    <a:lnTo>
                      <a:pt x="385" y="68"/>
                    </a:lnTo>
                    <a:lnTo>
                      <a:pt x="382" y="68"/>
                    </a:lnTo>
                    <a:lnTo>
                      <a:pt x="378" y="66"/>
                    </a:lnTo>
                    <a:lnTo>
                      <a:pt x="373" y="65"/>
                    </a:lnTo>
                    <a:lnTo>
                      <a:pt x="369" y="62"/>
                    </a:lnTo>
                    <a:lnTo>
                      <a:pt x="364" y="61"/>
                    </a:lnTo>
                    <a:lnTo>
                      <a:pt x="359" y="60"/>
                    </a:lnTo>
                    <a:lnTo>
                      <a:pt x="354" y="58"/>
                    </a:lnTo>
                    <a:lnTo>
                      <a:pt x="349" y="57"/>
                    </a:lnTo>
                    <a:lnTo>
                      <a:pt x="344" y="55"/>
                    </a:lnTo>
                    <a:lnTo>
                      <a:pt x="339" y="53"/>
                    </a:lnTo>
                    <a:lnTo>
                      <a:pt x="332" y="52"/>
                    </a:lnTo>
                    <a:lnTo>
                      <a:pt x="327" y="50"/>
                    </a:lnTo>
                    <a:lnTo>
                      <a:pt x="321" y="48"/>
                    </a:lnTo>
                    <a:lnTo>
                      <a:pt x="315" y="46"/>
                    </a:lnTo>
                    <a:lnTo>
                      <a:pt x="309" y="44"/>
                    </a:lnTo>
                    <a:lnTo>
                      <a:pt x="302" y="42"/>
                    </a:lnTo>
                    <a:lnTo>
                      <a:pt x="297" y="41"/>
                    </a:lnTo>
                    <a:lnTo>
                      <a:pt x="290" y="39"/>
                    </a:lnTo>
                    <a:lnTo>
                      <a:pt x="283" y="37"/>
                    </a:lnTo>
                    <a:lnTo>
                      <a:pt x="276" y="36"/>
                    </a:lnTo>
                    <a:lnTo>
                      <a:pt x="269" y="34"/>
                    </a:lnTo>
                    <a:lnTo>
                      <a:pt x="262" y="32"/>
                    </a:lnTo>
                    <a:lnTo>
                      <a:pt x="256" y="29"/>
                    </a:lnTo>
                    <a:lnTo>
                      <a:pt x="248" y="28"/>
                    </a:lnTo>
                    <a:lnTo>
                      <a:pt x="243" y="26"/>
                    </a:lnTo>
                    <a:lnTo>
                      <a:pt x="235" y="24"/>
                    </a:lnTo>
                    <a:lnTo>
                      <a:pt x="228" y="23"/>
                    </a:lnTo>
                    <a:lnTo>
                      <a:pt x="220" y="21"/>
                    </a:lnTo>
                    <a:lnTo>
                      <a:pt x="214" y="19"/>
                    </a:lnTo>
                    <a:lnTo>
                      <a:pt x="206" y="18"/>
                    </a:lnTo>
                    <a:lnTo>
                      <a:pt x="199" y="17"/>
                    </a:lnTo>
                    <a:lnTo>
                      <a:pt x="193" y="14"/>
                    </a:lnTo>
                    <a:lnTo>
                      <a:pt x="185" y="13"/>
                    </a:lnTo>
                    <a:lnTo>
                      <a:pt x="177" y="12"/>
                    </a:lnTo>
                    <a:lnTo>
                      <a:pt x="170" y="10"/>
                    </a:lnTo>
                    <a:lnTo>
                      <a:pt x="162" y="9"/>
                    </a:lnTo>
                    <a:lnTo>
                      <a:pt x="156" y="8"/>
                    </a:lnTo>
                    <a:lnTo>
                      <a:pt x="149" y="7"/>
                    </a:lnTo>
                    <a:lnTo>
                      <a:pt x="141" y="5"/>
                    </a:lnTo>
                    <a:lnTo>
                      <a:pt x="135" y="4"/>
                    </a:lnTo>
                    <a:lnTo>
                      <a:pt x="127" y="4"/>
                    </a:lnTo>
                    <a:lnTo>
                      <a:pt x="120" y="2"/>
                    </a:lnTo>
                    <a:lnTo>
                      <a:pt x="113" y="2"/>
                    </a:lnTo>
                    <a:lnTo>
                      <a:pt x="106" y="2"/>
                    </a:lnTo>
                    <a:lnTo>
                      <a:pt x="99" y="0"/>
                    </a:lnTo>
                    <a:lnTo>
                      <a:pt x="92" y="0"/>
                    </a:lnTo>
                    <a:lnTo>
                      <a:pt x="86" y="0"/>
                    </a:lnTo>
                    <a:lnTo>
                      <a:pt x="79" y="0"/>
                    </a:lnTo>
                    <a:lnTo>
                      <a:pt x="73" y="0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80"/>
              <p:cNvSpPr>
                <a:spLocks/>
              </p:cNvSpPr>
              <p:nvPr/>
            </p:nvSpPr>
            <p:spPr bwMode="auto">
              <a:xfrm>
                <a:off x="5125" y="4103"/>
                <a:ext cx="50" cy="47"/>
              </a:xfrm>
              <a:custGeom>
                <a:avLst/>
                <a:gdLst>
                  <a:gd name="T0" fmla="*/ 1 w 539"/>
                  <a:gd name="T1" fmla="*/ 2 h 493"/>
                  <a:gd name="T2" fmla="*/ 4 w 539"/>
                  <a:gd name="T3" fmla="*/ 1 h 493"/>
                  <a:gd name="T4" fmla="*/ 6 w 539"/>
                  <a:gd name="T5" fmla="*/ 1 h 493"/>
                  <a:gd name="T6" fmla="*/ 9 w 539"/>
                  <a:gd name="T7" fmla="*/ 0 h 493"/>
                  <a:gd name="T8" fmla="*/ 13 w 539"/>
                  <a:gd name="T9" fmla="*/ 0 h 493"/>
                  <a:gd name="T10" fmla="*/ 16 w 539"/>
                  <a:gd name="T11" fmla="*/ 0 h 493"/>
                  <a:gd name="T12" fmla="*/ 19 w 539"/>
                  <a:gd name="T13" fmla="*/ 0 h 493"/>
                  <a:gd name="T14" fmla="*/ 22 w 539"/>
                  <a:gd name="T15" fmla="*/ 1 h 493"/>
                  <a:gd name="T16" fmla="*/ 24 w 539"/>
                  <a:gd name="T17" fmla="*/ 3 h 493"/>
                  <a:gd name="T18" fmla="*/ 26 w 539"/>
                  <a:gd name="T19" fmla="*/ 5 h 493"/>
                  <a:gd name="T20" fmla="*/ 26 w 539"/>
                  <a:gd name="T21" fmla="*/ 7 h 493"/>
                  <a:gd name="T22" fmla="*/ 26 w 539"/>
                  <a:gd name="T23" fmla="*/ 10 h 493"/>
                  <a:gd name="T24" fmla="*/ 26 w 539"/>
                  <a:gd name="T25" fmla="*/ 12 h 493"/>
                  <a:gd name="T26" fmla="*/ 24 w 539"/>
                  <a:gd name="T27" fmla="*/ 14 h 493"/>
                  <a:gd name="T28" fmla="*/ 23 w 539"/>
                  <a:gd name="T29" fmla="*/ 16 h 493"/>
                  <a:gd name="T30" fmla="*/ 22 w 539"/>
                  <a:gd name="T31" fmla="*/ 19 h 493"/>
                  <a:gd name="T32" fmla="*/ 21 w 539"/>
                  <a:gd name="T33" fmla="*/ 21 h 493"/>
                  <a:gd name="T34" fmla="*/ 19 w 539"/>
                  <a:gd name="T35" fmla="*/ 24 h 493"/>
                  <a:gd name="T36" fmla="*/ 19 w 539"/>
                  <a:gd name="T37" fmla="*/ 27 h 493"/>
                  <a:gd name="T38" fmla="*/ 19 w 539"/>
                  <a:gd name="T39" fmla="*/ 30 h 493"/>
                  <a:gd name="T40" fmla="*/ 20 w 539"/>
                  <a:gd name="T41" fmla="*/ 33 h 493"/>
                  <a:gd name="T42" fmla="*/ 21 w 539"/>
                  <a:gd name="T43" fmla="*/ 36 h 493"/>
                  <a:gd name="T44" fmla="*/ 24 w 539"/>
                  <a:gd name="T45" fmla="*/ 38 h 493"/>
                  <a:gd name="T46" fmla="*/ 28 w 539"/>
                  <a:gd name="T47" fmla="*/ 40 h 493"/>
                  <a:gd name="T48" fmla="*/ 32 w 539"/>
                  <a:gd name="T49" fmla="*/ 41 h 493"/>
                  <a:gd name="T50" fmla="*/ 36 w 539"/>
                  <a:gd name="T51" fmla="*/ 42 h 493"/>
                  <a:gd name="T52" fmla="*/ 40 w 539"/>
                  <a:gd name="T53" fmla="*/ 42 h 493"/>
                  <a:gd name="T54" fmla="*/ 44 w 539"/>
                  <a:gd name="T55" fmla="*/ 42 h 493"/>
                  <a:gd name="T56" fmla="*/ 47 w 539"/>
                  <a:gd name="T57" fmla="*/ 42 h 493"/>
                  <a:gd name="T58" fmla="*/ 49 w 539"/>
                  <a:gd name="T59" fmla="*/ 42 h 493"/>
                  <a:gd name="T60" fmla="*/ 46 w 539"/>
                  <a:gd name="T61" fmla="*/ 47 h 493"/>
                  <a:gd name="T62" fmla="*/ 43 w 539"/>
                  <a:gd name="T63" fmla="*/ 47 h 493"/>
                  <a:gd name="T64" fmla="*/ 41 w 539"/>
                  <a:gd name="T65" fmla="*/ 47 h 493"/>
                  <a:gd name="T66" fmla="*/ 39 w 539"/>
                  <a:gd name="T67" fmla="*/ 47 h 493"/>
                  <a:gd name="T68" fmla="*/ 36 w 539"/>
                  <a:gd name="T69" fmla="*/ 46 h 493"/>
                  <a:gd name="T70" fmla="*/ 33 w 539"/>
                  <a:gd name="T71" fmla="*/ 46 h 493"/>
                  <a:gd name="T72" fmla="*/ 29 w 539"/>
                  <a:gd name="T73" fmla="*/ 45 h 493"/>
                  <a:gd name="T74" fmla="*/ 26 w 539"/>
                  <a:gd name="T75" fmla="*/ 44 h 493"/>
                  <a:gd name="T76" fmla="*/ 23 w 539"/>
                  <a:gd name="T77" fmla="*/ 43 h 493"/>
                  <a:gd name="T78" fmla="*/ 20 w 539"/>
                  <a:gd name="T79" fmla="*/ 41 h 493"/>
                  <a:gd name="T80" fmla="*/ 18 w 539"/>
                  <a:gd name="T81" fmla="*/ 39 h 493"/>
                  <a:gd name="T82" fmla="*/ 16 w 539"/>
                  <a:gd name="T83" fmla="*/ 37 h 493"/>
                  <a:gd name="T84" fmla="*/ 15 w 539"/>
                  <a:gd name="T85" fmla="*/ 35 h 493"/>
                  <a:gd name="T86" fmla="*/ 14 w 539"/>
                  <a:gd name="T87" fmla="*/ 33 h 493"/>
                  <a:gd name="T88" fmla="*/ 14 w 539"/>
                  <a:gd name="T89" fmla="*/ 30 h 493"/>
                  <a:gd name="T90" fmla="*/ 14 w 539"/>
                  <a:gd name="T91" fmla="*/ 28 h 493"/>
                  <a:gd name="T92" fmla="*/ 14 w 539"/>
                  <a:gd name="T93" fmla="*/ 25 h 493"/>
                  <a:gd name="T94" fmla="*/ 15 w 539"/>
                  <a:gd name="T95" fmla="*/ 23 h 493"/>
                  <a:gd name="T96" fmla="*/ 16 w 539"/>
                  <a:gd name="T97" fmla="*/ 20 h 493"/>
                  <a:gd name="T98" fmla="*/ 17 w 539"/>
                  <a:gd name="T99" fmla="*/ 18 h 493"/>
                  <a:gd name="T100" fmla="*/ 19 w 539"/>
                  <a:gd name="T101" fmla="*/ 14 h 493"/>
                  <a:gd name="T102" fmla="*/ 21 w 539"/>
                  <a:gd name="T103" fmla="*/ 11 h 493"/>
                  <a:gd name="T104" fmla="*/ 21 w 539"/>
                  <a:gd name="T105" fmla="*/ 8 h 493"/>
                  <a:gd name="T106" fmla="*/ 20 w 539"/>
                  <a:gd name="T107" fmla="*/ 6 h 493"/>
                  <a:gd name="T108" fmla="*/ 18 w 539"/>
                  <a:gd name="T109" fmla="*/ 5 h 493"/>
                  <a:gd name="T110" fmla="*/ 16 w 539"/>
                  <a:gd name="T111" fmla="*/ 5 h 493"/>
                  <a:gd name="T112" fmla="*/ 14 w 539"/>
                  <a:gd name="T113" fmla="*/ 5 h 493"/>
                  <a:gd name="T114" fmla="*/ 12 w 539"/>
                  <a:gd name="T115" fmla="*/ 5 h 493"/>
                  <a:gd name="T116" fmla="*/ 9 w 539"/>
                  <a:gd name="T117" fmla="*/ 5 h 493"/>
                  <a:gd name="T118" fmla="*/ 7 w 539"/>
                  <a:gd name="T119" fmla="*/ 5 h 493"/>
                  <a:gd name="T120" fmla="*/ 4 w 539"/>
                  <a:gd name="T121" fmla="*/ 6 h 493"/>
                  <a:gd name="T122" fmla="*/ 2 w 539"/>
                  <a:gd name="T123" fmla="*/ 7 h 493"/>
                  <a:gd name="T124" fmla="*/ 0 w 539"/>
                  <a:gd name="T125" fmla="*/ 7 h 49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39"/>
                  <a:gd name="T190" fmla="*/ 0 h 493"/>
                  <a:gd name="T191" fmla="*/ 539 w 539"/>
                  <a:gd name="T192" fmla="*/ 493 h 493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39" h="493">
                    <a:moveTo>
                      <a:pt x="0" y="23"/>
                    </a:moveTo>
                    <a:lnTo>
                      <a:pt x="0" y="22"/>
                    </a:lnTo>
                    <a:lnTo>
                      <a:pt x="1" y="22"/>
                    </a:lnTo>
                    <a:lnTo>
                      <a:pt x="5" y="21"/>
                    </a:lnTo>
                    <a:lnTo>
                      <a:pt x="9" y="19"/>
                    </a:lnTo>
                    <a:lnTo>
                      <a:pt x="14" y="18"/>
                    </a:lnTo>
                    <a:lnTo>
                      <a:pt x="20" y="17"/>
                    </a:lnTo>
                    <a:lnTo>
                      <a:pt x="24" y="16"/>
                    </a:lnTo>
                    <a:lnTo>
                      <a:pt x="28" y="16"/>
                    </a:lnTo>
                    <a:lnTo>
                      <a:pt x="32" y="14"/>
                    </a:lnTo>
                    <a:lnTo>
                      <a:pt x="37" y="14"/>
                    </a:lnTo>
                    <a:lnTo>
                      <a:pt x="40" y="13"/>
                    </a:lnTo>
                    <a:lnTo>
                      <a:pt x="44" y="12"/>
                    </a:lnTo>
                    <a:lnTo>
                      <a:pt x="49" y="10"/>
                    </a:lnTo>
                    <a:lnTo>
                      <a:pt x="54" y="10"/>
                    </a:lnTo>
                    <a:lnTo>
                      <a:pt x="58" y="9"/>
                    </a:lnTo>
                    <a:lnTo>
                      <a:pt x="63" y="8"/>
                    </a:lnTo>
                    <a:lnTo>
                      <a:pt x="68" y="7"/>
                    </a:lnTo>
                    <a:lnTo>
                      <a:pt x="74" y="7"/>
                    </a:lnTo>
                    <a:lnTo>
                      <a:pt x="79" y="5"/>
                    </a:lnTo>
                    <a:lnTo>
                      <a:pt x="85" y="4"/>
                    </a:lnTo>
                    <a:lnTo>
                      <a:pt x="91" y="4"/>
                    </a:lnTo>
                    <a:lnTo>
                      <a:pt x="96" y="3"/>
                    </a:lnTo>
                    <a:lnTo>
                      <a:pt x="102" y="3"/>
                    </a:lnTo>
                    <a:lnTo>
                      <a:pt x="108" y="2"/>
                    </a:lnTo>
                    <a:lnTo>
                      <a:pt x="113" y="2"/>
                    </a:lnTo>
                    <a:lnTo>
                      <a:pt x="120" y="2"/>
                    </a:lnTo>
                    <a:lnTo>
                      <a:pt x="126" y="2"/>
                    </a:lnTo>
                    <a:lnTo>
                      <a:pt x="131" y="0"/>
                    </a:lnTo>
                    <a:lnTo>
                      <a:pt x="137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5" y="0"/>
                    </a:lnTo>
                    <a:lnTo>
                      <a:pt x="161" y="0"/>
                    </a:lnTo>
                    <a:lnTo>
                      <a:pt x="168" y="0"/>
                    </a:lnTo>
                    <a:lnTo>
                      <a:pt x="173" y="0"/>
                    </a:lnTo>
                    <a:lnTo>
                      <a:pt x="179" y="0"/>
                    </a:lnTo>
                    <a:lnTo>
                      <a:pt x="184" y="0"/>
                    </a:lnTo>
                    <a:lnTo>
                      <a:pt x="190" y="2"/>
                    </a:lnTo>
                    <a:lnTo>
                      <a:pt x="195" y="2"/>
                    </a:lnTo>
                    <a:lnTo>
                      <a:pt x="202" y="3"/>
                    </a:lnTo>
                    <a:lnTo>
                      <a:pt x="207" y="4"/>
                    </a:lnTo>
                    <a:lnTo>
                      <a:pt x="213" y="7"/>
                    </a:lnTo>
                    <a:lnTo>
                      <a:pt x="217" y="7"/>
                    </a:lnTo>
                    <a:lnTo>
                      <a:pt x="222" y="8"/>
                    </a:lnTo>
                    <a:lnTo>
                      <a:pt x="227" y="10"/>
                    </a:lnTo>
                    <a:lnTo>
                      <a:pt x="232" y="12"/>
                    </a:lnTo>
                    <a:lnTo>
                      <a:pt x="237" y="14"/>
                    </a:lnTo>
                    <a:lnTo>
                      <a:pt x="242" y="16"/>
                    </a:lnTo>
                    <a:lnTo>
                      <a:pt x="246" y="18"/>
                    </a:lnTo>
                    <a:lnTo>
                      <a:pt x="250" y="22"/>
                    </a:lnTo>
                    <a:lnTo>
                      <a:pt x="253" y="24"/>
                    </a:lnTo>
                    <a:lnTo>
                      <a:pt x="257" y="27"/>
                    </a:lnTo>
                    <a:lnTo>
                      <a:pt x="261" y="29"/>
                    </a:lnTo>
                    <a:lnTo>
                      <a:pt x="265" y="33"/>
                    </a:lnTo>
                    <a:lnTo>
                      <a:pt x="267" y="37"/>
                    </a:lnTo>
                    <a:lnTo>
                      <a:pt x="270" y="41"/>
                    </a:lnTo>
                    <a:lnTo>
                      <a:pt x="272" y="45"/>
                    </a:lnTo>
                    <a:lnTo>
                      <a:pt x="276" y="50"/>
                    </a:lnTo>
                    <a:lnTo>
                      <a:pt x="277" y="53"/>
                    </a:lnTo>
                    <a:lnTo>
                      <a:pt x="279" y="57"/>
                    </a:lnTo>
                    <a:lnTo>
                      <a:pt x="280" y="61"/>
                    </a:lnTo>
                    <a:lnTo>
                      <a:pt x="281" y="66"/>
                    </a:lnTo>
                    <a:lnTo>
                      <a:pt x="282" y="70"/>
                    </a:lnTo>
                    <a:lnTo>
                      <a:pt x="284" y="74"/>
                    </a:lnTo>
                    <a:lnTo>
                      <a:pt x="284" y="77"/>
                    </a:lnTo>
                    <a:lnTo>
                      <a:pt x="284" y="82"/>
                    </a:lnTo>
                    <a:lnTo>
                      <a:pt x="284" y="86"/>
                    </a:lnTo>
                    <a:lnTo>
                      <a:pt x="284" y="90"/>
                    </a:lnTo>
                    <a:lnTo>
                      <a:pt x="282" y="94"/>
                    </a:lnTo>
                    <a:lnTo>
                      <a:pt x="282" y="97"/>
                    </a:lnTo>
                    <a:lnTo>
                      <a:pt x="281" y="101"/>
                    </a:lnTo>
                    <a:lnTo>
                      <a:pt x="281" y="105"/>
                    </a:lnTo>
                    <a:lnTo>
                      <a:pt x="280" y="109"/>
                    </a:lnTo>
                    <a:lnTo>
                      <a:pt x="280" y="114"/>
                    </a:lnTo>
                    <a:lnTo>
                      <a:pt x="277" y="118"/>
                    </a:lnTo>
                    <a:lnTo>
                      <a:pt x="276" y="121"/>
                    </a:lnTo>
                    <a:lnTo>
                      <a:pt x="275" y="125"/>
                    </a:lnTo>
                    <a:lnTo>
                      <a:pt x="273" y="129"/>
                    </a:lnTo>
                    <a:lnTo>
                      <a:pt x="271" y="133"/>
                    </a:lnTo>
                    <a:lnTo>
                      <a:pt x="270" y="137"/>
                    </a:lnTo>
                    <a:lnTo>
                      <a:pt x="267" y="140"/>
                    </a:lnTo>
                    <a:lnTo>
                      <a:pt x="266" y="144"/>
                    </a:lnTo>
                    <a:lnTo>
                      <a:pt x="263" y="148"/>
                    </a:lnTo>
                    <a:lnTo>
                      <a:pt x="261" y="152"/>
                    </a:lnTo>
                    <a:lnTo>
                      <a:pt x="258" y="155"/>
                    </a:lnTo>
                    <a:lnTo>
                      <a:pt x="256" y="159"/>
                    </a:lnTo>
                    <a:lnTo>
                      <a:pt x="253" y="163"/>
                    </a:lnTo>
                    <a:lnTo>
                      <a:pt x="252" y="168"/>
                    </a:lnTo>
                    <a:lnTo>
                      <a:pt x="250" y="172"/>
                    </a:lnTo>
                    <a:lnTo>
                      <a:pt x="248" y="176"/>
                    </a:lnTo>
                    <a:lnTo>
                      <a:pt x="245" y="179"/>
                    </a:lnTo>
                    <a:lnTo>
                      <a:pt x="242" y="183"/>
                    </a:lnTo>
                    <a:lnTo>
                      <a:pt x="239" y="187"/>
                    </a:lnTo>
                    <a:lnTo>
                      <a:pt x="237" y="192"/>
                    </a:lnTo>
                    <a:lnTo>
                      <a:pt x="234" y="196"/>
                    </a:lnTo>
                    <a:lnTo>
                      <a:pt x="232" y="200"/>
                    </a:lnTo>
                    <a:lnTo>
                      <a:pt x="229" y="205"/>
                    </a:lnTo>
                    <a:lnTo>
                      <a:pt x="228" y="210"/>
                    </a:lnTo>
                    <a:lnTo>
                      <a:pt x="226" y="213"/>
                    </a:lnTo>
                    <a:lnTo>
                      <a:pt x="223" y="217"/>
                    </a:lnTo>
                    <a:lnTo>
                      <a:pt x="221" y="222"/>
                    </a:lnTo>
                    <a:lnTo>
                      <a:pt x="218" y="227"/>
                    </a:lnTo>
                    <a:lnTo>
                      <a:pt x="217" y="231"/>
                    </a:lnTo>
                    <a:lnTo>
                      <a:pt x="214" y="236"/>
                    </a:lnTo>
                    <a:lnTo>
                      <a:pt x="213" y="241"/>
                    </a:lnTo>
                    <a:lnTo>
                      <a:pt x="212" y="246"/>
                    </a:lnTo>
                    <a:lnTo>
                      <a:pt x="209" y="250"/>
                    </a:lnTo>
                    <a:lnTo>
                      <a:pt x="208" y="255"/>
                    </a:lnTo>
                    <a:lnTo>
                      <a:pt x="207" y="260"/>
                    </a:lnTo>
                    <a:lnTo>
                      <a:pt x="205" y="265"/>
                    </a:lnTo>
                    <a:lnTo>
                      <a:pt x="204" y="270"/>
                    </a:lnTo>
                    <a:lnTo>
                      <a:pt x="203" y="275"/>
                    </a:lnTo>
                    <a:lnTo>
                      <a:pt x="203" y="280"/>
                    </a:lnTo>
                    <a:lnTo>
                      <a:pt x="203" y="286"/>
                    </a:lnTo>
                    <a:lnTo>
                      <a:pt x="202" y="292"/>
                    </a:lnTo>
                    <a:lnTo>
                      <a:pt x="202" y="297"/>
                    </a:lnTo>
                    <a:lnTo>
                      <a:pt x="202" y="303"/>
                    </a:lnTo>
                    <a:lnTo>
                      <a:pt x="203" y="308"/>
                    </a:lnTo>
                    <a:lnTo>
                      <a:pt x="203" y="314"/>
                    </a:lnTo>
                    <a:lnTo>
                      <a:pt x="204" y="319"/>
                    </a:lnTo>
                    <a:lnTo>
                      <a:pt x="204" y="326"/>
                    </a:lnTo>
                    <a:lnTo>
                      <a:pt x="207" y="332"/>
                    </a:lnTo>
                    <a:lnTo>
                      <a:pt x="207" y="337"/>
                    </a:lnTo>
                    <a:lnTo>
                      <a:pt x="209" y="343"/>
                    </a:lnTo>
                    <a:lnTo>
                      <a:pt x="211" y="348"/>
                    </a:lnTo>
                    <a:lnTo>
                      <a:pt x="214" y="353"/>
                    </a:lnTo>
                    <a:lnTo>
                      <a:pt x="217" y="358"/>
                    </a:lnTo>
                    <a:lnTo>
                      <a:pt x="219" y="363"/>
                    </a:lnTo>
                    <a:lnTo>
                      <a:pt x="223" y="368"/>
                    </a:lnTo>
                    <a:lnTo>
                      <a:pt x="228" y="373"/>
                    </a:lnTo>
                    <a:lnTo>
                      <a:pt x="231" y="376"/>
                    </a:lnTo>
                    <a:lnTo>
                      <a:pt x="236" y="381"/>
                    </a:lnTo>
                    <a:lnTo>
                      <a:pt x="241" y="385"/>
                    </a:lnTo>
                    <a:lnTo>
                      <a:pt x="246" y="390"/>
                    </a:lnTo>
                    <a:lnTo>
                      <a:pt x="251" y="392"/>
                    </a:lnTo>
                    <a:lnTo>
                      <a:pt x="256" y="396"/>
                    </a:lnTo>
                    <a:lnTo>
                      <a:pt x="263" y="399"/>
                    </a:lnTo>
                    <a:lnTo>
                      <a:pt x="270" y="402"/>
                    </a:lnTo>
                    <a:lnTo>
                      <a:pt x="275" y="405"/>
                    </a:lnTo>
                    <a:lnTo>
                      <a:pt x="281" y="407"/>
                    </a:lnTo>
                    <a:lnTo>
                      <a:pt x="287" y="410"/>
                    </a:lnTo>
                    <a:lnTo>
                      <a:pt x="294" y="414"/>
                    </a:lnTo>
                    <a:lnTo>
                      <a:pt x="300" y="415"/>
                    </a:lnTo>
                    <a:lnTo>
                      <a:pt x="308" y="419"/>
                    </a:lnTo>
                    <a:lnTo>
                      <a:pt x="315" y="420"/>
                    </a:lnTo>
                    <a:lnTo>
                      <a:pt x="323" y="423"/>
                    </a:lnTo>
                    <a:lnTo>
                      <a:pt x="329" y="424"/>
                    </a:lnTo>
                    <a:lnTo>
                      <a:pt x="336" y="426"/>
                    </a:lnTo>
                    <a:lnTo>
                      <a:pt x="344" y="428"/>
                    </a:lnTo>
                    <a:lnTo>
                      <a:pt x="352" y="430"/>
                    </a:lnTo>
                    <a:lnTo>
                      <a:pt x="359" y="431"/>
                    </a:lnTo>
                    <a:lnTo>
                      <a:pt x="367" y="433"/>
                    </a:lnTo>
                    <a:lnTo>
                      <a:pt x="374" y="434"/>
                    </a:lnTo>
                    <a:lnTo>
                      <a:pt x="382" y="435"/>
                    </a:lnTo>
                    <a:lnTo>
                      <a:pt x="389" y="436"/>
                    </a:lnTo>
                    <a:lnTo>
                      <a:pt x="397" y="436"/>
                    </a:lnTo>
                    <a:lnTo>
                      <a:pt x="403" y="438"/>
                    </a:lnTo>
                    <a:lnTo>
                      <a:pt x="411" y="439"/>
                    </a:lnTo>
                    <a:lnTo>
                      <a:pt x="418" y="439"/>
                    </a:lnTo>
                    <a:lnTo>
                      <a:pt x="426" y="440"/>
                    </a:lnTo>
                    <a:lnTo>
                      <a:pt x="432" y="440"/>
                    </a:lnTo>
                    <a:lnTo>
                      <a:pt x="440" y="441"/>
                    </a:lnTo>
                    <a:lnTo>
                      <a:pt x="446" y="441"/>
                    </a:lnTo>
                    <a:lnTo>
                      <a:pt x="452" y="441"/>
                    </a:lnTo>
                    <a:lnTo>
                      <a:pt x="459" y="441"/>
                    </a:lnTo>
                    <a:lnTo>
                      <a:pt x="466" y="443"/>
                    </a:lnTo>
                    <a:lnTo>
                      <a:pt x="473" y="443"/>
                    </a:lnTo>
                    <a:lnTo>
                      <a:pt x="479" y="443"/>
                    </a:lnTo>
                    <a:lnTo>
                      <a:pt x="484" y="443"/>
                    </a:lnTo>
                    <a:lnTo>
                      <a:pt x="490" y="444"/>
                    </a:lnTo>
                    <a:lnTo>
                      <a:pt x="495" y="444"/>
                    </a:lnTo>
                    <a:lnTo>
                      <a:pt x="500" y="444"/>
                    </a:lnTo>
                    <a:lnTo>
                      <a:pt x="505" y="444"/>
                    </a:lnTo>
                    <a:lnTo>
                      <a:pt x="510" y="444"/>
                    </a:lnTo>
                    <a:lnTo>
                      <a:pt x="514" y="444"/>
                    </a:lnTo>
                    <a:lnTo>
                      <a:pt x="518" y="444"/>
                    </a:lnTo>
                    <a:lnTo>
                      <a:pt x="522" y="444"/>
                    </a:lnTo>
                    <a:lnTo>
                      <a:pt x="525" y="444"/>
                    </a:lnTo>
                    <a:lnTo>
                      <a:pt x="530" y="444"/>
                    </a:lnTo>
                    <a:lnTo>
                      <a:pt x="534" y="444"/>
                    </a:lnTo>
                    <a:lnTo>
                      <a:pt x="538" y="444"/>
                    </a:lnTo>
                    <a:lnTo>
                      <a:pt x="539" y="444"/>
                    </a:lnTo>
                    <a:lnTo>
                      <a:pt x="503" y="492"/>
                    </a:lnTo>
                    <a:lnTo>
                      <a:pt x="500" y="492"/>
                    </a:lnTo>
                    <a:lnTo>
                      <a:pt x="495" y="492"/>
                    </a:lnTo>
                    <a:lnTo>
                      <a:pt x="490" y="492"/>
                    </a:lnTo>
                    <a:lnTo>
                      <a:pt x="485" y="492"/>
                    </a:lnTo>
                    <a:lnTo>
                      <a:pt x="480" y="492"/>
                    </a:lnTo>
                    <a:lnTo>
                      <a:pt x="475" y="493"/>
                    </a:lnTo>
                    <a:lnTo>
                      <a:pt x="471" y="492"/>
                    </a:lnTo>
                    <a:lnTo>
                      <a:pt x="468" y="492"/>
                    </a:lnTo>
                    <a:lnTo>
                      <a:pt x="464" y="492"/>
                    </a:lnTo>
                    <a:lnTo>
                      <a:pt x="460" y="492"/>
                    </a:lnTo>
                    <a:lnTo>
                      <a:pt x="456" y="492"/>
                    </a:lnTo>
                    <a:lnTo>
                      <a:pt x="452" y="492"/>
                    </a:lnTo>
                    <a:lnTo>
                      <a:pt x="449" y="492"/>
                    </a:lnTo>
                    <a:lnTo>
                      <a:pt x="445" y="492"/>
                    </a:lnTo>
                    <a:lnTo>
                      <a:pt x="440" y="492"/>
                    </a:lnTo>
                    <a:lnTo>
                      <a:pt x="435" y="492"/>
                    </a:lnTo>
                    <a:lnTo>
                      <a:pt x="430" y="491"/>
                    </a:lnTo>
                    <a:lnTo>
                      <a:pt x="426" y="491"/>
                    </a:lnTo>
                    <a:lnTo>
                      <a:pt x="421" y="491"/>
                    </a:lnTo>
                    <a:lnTo>
                      <a:pt x="416" y="491"/>
                    </a:lnTo>
                    <a:lnTo>
                      <a:pt x="411" y="489"/>
                    </a:lnTo>
                    <a:lnTo>
                      <a:pt x="407" y="489"/>
                    </a:lnTo>
                    <a:lnTo>
                      <a:pt x="401" y="488"/>
                    </a:lnTo>
                    <a:lnTo>
                      <a:pt x="396" y="488"/>
                    </a:lnTo>
                    <a:lnTo>
                      <a:pt x="389" y="487"/>
                    </a:lnTo>
                    <a:lnTo>
                      <a:pt x="384" y="487"/>
                    </a:lnTo>
                    <a:lnTo>
                      <a:pt x="379" y="486"/>
                    </a:lnTo>
                    <a:lnTo>
                      <a:pt x="373" y="484"/>
                    </a:lnTo>
                    <a:lnTo>
                      <a:pt x="368" y="484"/>
                    </a:lnTo>
                    <a:lnTo>
                      <a:pt x="363" y="483"/>
                    </a:lnTo>
                    <a:lnTo>
                      <a:pt x="357" y="482"/>
                    </a:lnTo>
                    <a:lnTo>
                      <a:pt x="352" y="481"/>
                    </a:lnTo>
                    <a:lnTo>
                      <a:pt x="345" y="479"/>
                    </a:lnTo>
                    <a:lnTo>
                      <a:pt x="340" y="479"/>
                    </a:lnTo>
                    <a:lnTo>
                      <a:pt x="334" y="477"/>
                    </a:lnTo>
                    <a:lnTo>
                      <a:pt x="329" y="477"/>
                    </a:lnTo>
                    <a:lnTo>
                      <a:pt x="323" y="474"/>
                    </a:lnTo>
                    <a:lnTo>
                      <a:pt x="318" y="474"/>
                    </a:lnTo>
                    <a:lnTo>
                      <a:pt x="311" y="472"/>
                    </a:lnTo>
                    <a:lnTo>
                      <a:pt x="305" y="470"/>
                    </a:lnTo>
                    <a:lnTo>
                      <a:pt x="299" y="468"/>
                    </a:lnTo>
                    <a:lnTo>
                      <a:pt x="294" y="467"/>
                    </a:lnTo>
                    <a:lnTo>
                      <a:pt x="287" y="465"/>
                    </a:lnTo>
                    <a:lnTo>
                      <a:pt x="282" y="463"/>
                    </a:lnTo>
                    <a:lnTo>
                      <a:pt x="276" y="462"/>
                    </a:lnTo>
                    <a:lnTo>
                      <a:pt x="271" y="459"/>
                    </a:lnTo>
                    <a:lnTo>
                      <a:pt x="265" y="457"/>
                    </a:lnTo>
                    <a:lnTo>
                      <a:pt x="260" y="455"/>
                    </a:lnTo>
                    <a:lnTo>
                      <a:pt x="253" y="453"/>
                    </a:lnTo>
                    <a:lnTo>
                      <a:pt x="248" y="450"/>
                    </a:lnTo>
                    <a:lnTo>
                      <a:pt x="242" y="448"/>
                    </a:lnTo>
                    <a:lnTo>
                      <a:pt x="237" y="445"/>
                    </a:lnTo>
                    <a:lnTo>
                      <a:pt x="233" y="443"/>
                    </a:lnTo>
                    <a:lnTo>
                      <a:pt x="228" y="440"/>
                    </a:lnTo>
                    <a:lnTo>
                      <a:pt x="222" y="436"/>
                    </a:lnTo>
                    <a:lnTo>
                      <a:pt x="217" y="433"/>
                    </a:lnTo>
                    <a:lnTo>
                      <a:pt x="212" y="430"/>
                    </a:lnTo>
                    <a:lnTo>
                      <a:pt x="208" y="426"/>
                    </a:lnTo>
                    <a:lnTo>
                      <a:pt x="203" y="423"/>
                    </a:lnTo>
                    <a:lnTo>
                      <a:pt x="199" y="420"/>
                    </a:lnTo>
                    <a:lnTo>
                      <a:pt x="195" y="416"/>
                    </a:lnTo>
                    <a:lnTo>
                      <a:pt x="192" y="414"/>
                    </a:lnTo>
                    <a:lnTo>
                      <a:pt x="188" y="410"/>
                    </a:lnTo>
                    <a:lnTo>
                      <a:pt x="184" y="406"/>
                    </a:lnTo>
                    <a:lnTo>
                      <a:pt x="180" y="402"/>
                    </a:lnTo>
                    <a:lnTo>
                      <a:pt x="178" y="399"/>
                    </a:lnTo>
                    <a:lnTo>
                      <a:pt x="174" y="396"/>
                    </a:lnTo>
                    <a:lnTo>
                      <a:pt x="171" y="391"/>
                    </a:lnTo>
                    <a:lnTo>
                      <a:pt x="169" y="387"/>
                    </a:lnTo>
                    <a:lnTo>
                      <a:pt x="168" y="385"/>
                    </a:lnTo>
                    <a:lnTo>
                      <a:pt x="165" y="380"/>
                    </a:lnTo>
                    <a:lnTo>
                      <a:pt x="163" y="375"/>
                    </a:lnTo>
                    <a:lnTo>
                      <a:pt x="160" y="371"/>
                    </a:lnTo>
                    <a:lnTo>
                      <a:pt x="159" y="367"/>
                    </a:lnTo>
                    <a:lnTo>
                      <a:pt x="158" y="362"/>
                    </a:lnTo>
                    <a:lnTo>
                      <a:pt x="155" y="358"/>
                    </a:lnTo>
                    <a:lnTo>
                      <a:pt x="154" y="355"/>
                    </a:lnTo>
                    <a:lnTo>
                      <a:pt x="154" y="351"/>
                    </a:lnTo>
                    <a:lnTo>
                      <a:pt x="151" y="346"/>
                    </a:lnTo>
                    <a:lnTo>
                      <a:pt x="151" y="342"/>
                    </a:lnTo>
                    <a:lnTo>
                      <a:pt x="150" y="337"/>
                    </a:lnTo>
                    <a:lnTo>
                      <a:pt x="150" y="333"/>
                    </a:lnTo>
                    <a:lnTo>
                      <a:pt x="149" y="329"/>
                    </a:lnTo>
                    <a:lnTo>
                      <a:pt x="149" y="324"/>
                    </a:lnTo>
                    <a:lnTo>
                      <a:pt x="149" y="320"/>
                    </a:lnTo>
                    <a:lnTo>
                      <a:pt x="149" y="317"/>
                    </a:lnTo>
                    <a:lnTo>
                      <a:pt x="149" y="312"/>
                    </a:lnTo>
                    <a:lnTo>
                      <a:pt x="149" y="307"/>
                    </a:lnTo>
                    <a:lnTo>
                      <a:pt x="149" y="303"/>
                    </a:lnTo>
                    <a:lnTo>
                      <a:pt x="149" y="298"/>
                    </a:lnTo>
                    <a:lnTo>
                      <a:pt x="149" y="293"/>
                    </a:lnTo>
                    <a:lnTo>
                      <a:pt x="149" y="289"/>
                    </a:lnTo>
                    <a:lnTo>
                      <a:pt x="150" y="284"/>
                    </a:lnTo>
                    <a:lnTo>
                      <a:pt x="151" y="280"/>
                    </a:lnTo>
                    <a:lnTo>
                      <a:pt x="151" y="275"/>
                    </a:lnTo>
                    <a:lnTo>
                      <a:pt x="153" y="271"/>
                    </a:lnTo>
                    <a:lnTo>
                      <a:pt x="153" y="266"/>
                    </a:lnTo>
                    <a:lnTo>
                      <a:pt x="154" y="263"/>
                    </a:lnTo>
                    <a:lnTo>
                      <a:pt x="155" y="259"/>
                    </a:lnTo>
                    <a:lnTo>
                      <a:pt x="156" y="254"/>
                    </a:lnTo>
                    <a:lnTo>
                      <a:pt x="158" y="250"/>
                    </a:lnTo>
                    <a:lnTo>
                      <a:pt x="159" y="246"/>
                    </a:lnTo>
                    <a:lnTo>
                      <a:pt x="160" y="242"/>
                    </a:lnTo>
                    <a:lnTo>
                      <a:pt x="161" y="237"/>
                    </a:lnTo>
                    <a:lnTo>
                      <a:pt x="163" y="234"/>
                    </a:lnTo>
                    <a:lnTo>
                      <a:pt x="164" y="230"/>
                    </a:lnTo>
                    <a:lnTo>
                      <a:pt x="165" y="226"/>
                    </a:lnTo>
                    <a:lnTo>
                      <a:pt x="168" y="222"/>
                    </a:lnTo>
                    <a:lnTo>
                      <a:pt x="169" y="218"/>
                    </a:lnTo>
                    <a:lnTo>
                      <a:pt x="171" y="215"/>
                    </a:lnTo>
                    <a:lnTo>
                      <a:pt x="173" y="211"/>
                    </a:lnTo>
                    <a:lnTo>
                      <a:pt x="174" y="207"/>
                    </a:lnTo>
                    <a:lnTo>
                      <a:pt x="176" y="203"/>
                    </a:lnTo>
                    <a:lnTo>
                      <a:pt x="178" y="200"/>
                    </a:lnTo>
                    <a:lnTo>
                      <a:pt x="182" y="192"/>
                    </a:lnTo>
                    <a:lnTo>
                      <a:pt x="187" y="187"/>
                    </a:lnTo>
                    <a:lnTo>
                      <a:pt x="189" y="179"/>
                    </a:lnTo>
                    <a:lnTo>
                      <a:pt x="193" y="173"/>
                    </a:lnTo>
                    <a:lnTo>
                      <a:pt x="197" y="167"/>
                    </a:lnTo>
                    <a:lnTo>
                      <a:pt x="200" y="162"/>
                    </a:lnTo>
                    <a:lnTo>
                      <a:pt x="204" y="155"/>
                    </a:lnTo>
                    <a:lnTo>
                      <a:pt x="208" y="149"/>
                    </a:lnTo>
                    <a:lnTo>
                      <a:pt x="211" y="144"/>
                    </a:lnTo>
                    <a:lnTo>
                      <a:pt x="214" y="138"/>
                    </a:lnTo>
                    <a:lnTo>
                      <a:pt x="217" y="133"/>
                    </a:lnTo>
                    <a:lnTo>
                      <a:pt x="219" y="126"/>
                    </a:lnTo>
                    <a:lnTo>
                      <a:pt x="221" y="121"/>
                    </a:lnTo>
                    <a:lnTo>
                      <a:pt x="223" y="116"/>
                    </a:lnTo>
                    <a:lnTo>
                      <a:pt x="224" y="111"/>
                    </a:lnTo>
                    <a:lnTo>
                      <a:pt x="226" y="106"/>
                    </a:lnTo>
                    <a:lnTo>
                      <a:pt x="227" y="101"/>
                    </a:lnTo>
                    <a:lnTo>
                      <a:pt x="228" y="97"/>
                    </a:lnTo>
                    <a:lnTo>
                      <a:pt x="228" y="92"/>
                    </a:lnTo>
                    <a:lnTo>
                      <a:pt x="228" y="89"/>
                    </a:lnTo>
                    <a:lnTo>
                      <a:pt x="228" y="85"/>
                    </a:lnTo>
                    <a:lnTo>
                      <a:pt x="227" y="81"/>
                    </a:lnTo>
                    <a:lnTo>
                      <a:pt x="226" y="77"/>
                    </a:lnTo>
                    <a:lnTo>
                      <a:pt x="224" y="74"/>
                    </a:lnTo>
                    <a:lnTo>
                      <a:pt x="222" y="70"/>
                    </a:lnTo>
                    <a:lnTo>
                      <a:pt x="219" y="67"/>
                    </a:lnTo>
                    <a:lnTo>
                      <a:pt x="216" y="65"/>
                    </a:lnTo>
                    <a:lnTo>
                      <a:pt x="213" y="62"/>
                    </a:lnTo>
                    <a:lnTo>
                      <a:pt x="208" y="60"/>
                    </a:lnTo>
                    <a:lnTo>
                      <a:pt x="204" y="58"/>
                    </a:lnTo>
                    <a:lnTo>
                      <a:pt x="198" y="56"/>
                    </a:lnTo>
                    <a:lnTo>
                      <a:pt x="193" y="55"/>
                    </a:lnTo>
                    <a:lnTo>
                      <a:pt x="189" y="53"/>
                    </a:lnTo>
                    <a:lnTo>
                      <a:pt x="187" y="53"/>
                    </a:lnTo>
                    <a:lnTo>
                      <a:pt x="183" y="53"/>
                    </a:lnTo>
                    <a:lnTo>
                      <a:pt x="179" y="53"/>
                    </a:lnTo>
                    <a:lnTo>
                      <a:pt x="175" y="52"/>
                    </a:lnTo>
                    <a:lnTo>
                      <a:pt x="171" y="52"/>
                    </a:lnTo>
                    <a:lnTo>
                      <a:pt x="166" y="51"/>
                    </a:lnTo>
                    <a:lnTo>
                      <a:pt x="163" y="51"/>
                    </a:lnTo>
                    <a:lnTo>
                      <a:pt x="159" y="51"/>
                    </a:lnTo>
                    <a:lnTo>
                      <a:pt x="155" y="51"/>
                    </a:lnTo>
                    <a:lnTo>
                      <a:pt x="151" y="51"/>
                    </a:lnTo>
                    <a:lnTo>
                      <a:pt x="148" y="51"/>
                    </a:lnTo>
                    <a:lnTo>
                      <a:pt x="144" y="51"/>
                    </a:lnTo>
                    <a:lnTo>
                      <a:pt x="140" y="51"/>
                    </a:lnTo>
                    <a:lnTo>
                      <a:pt x="135" y="51"/>
                    </a:lnTo>
                    <a:lnTo>
                      <a:pt x="131" y="51"/>
                    </a:lnTo>
                    <a:lnTo>
                      <a:pt x="127" y="51"/>
                    </a:lnTo>
                    <a:lnTo>
                      <a:pt x="124" y="51"/>
                    </a:lnTo>
                    <a:lnTo>
                      <a:pt x="120" y="51"/>
                    </a:lnTo>
                    <a:lnTo>
                      <a:pt x="116" y="52"/>
                    </a:lnTo>
                    <a:lnTo>
                      <a:pt x="112" y="52"/>
                    </a:lnTo>
                    <a:lnTo>
                      <a:pt x="108" y="52"/>
                    </a:lnTo>
                    <a:lnTo>
                      <a:pt x="105" y="52"/>
                    </a:lnTo>
                    <a:lnTo>
                      <a:pt x="101" y="53"/>
                    </a:lnTo>
                    <a:lnTo>
                      <a:pt x="97" y="53"/>
                    </a:lnTo>
                    <a:lnTo>
                      <a:pt x="93" y="53"/>
                    </a:lnTo>
                    <a:lnTo>
                      <a:pt x="90" y="55"/>
                    </a:lnTo>
                    <a:lnTo>
                      <a:pt x="87" y="55"/>
                    </a:lnTo>
                    <a:lnTo>
                      <a:pt x="83" y="55"/>
                    </a:lnTo>
                    <a:lnTo>
                      <a:pt x="79" y="56"/>
                    </a:lnTo>
                    <a:lnTo>
                      <a:pt x="76" y="56"/>
                    </a:lnTo>
                    <a:lnTo>
                      <a:pt x="72" y="57"/>
                    </a:lnTo>
                    <a:lnTo>
                      <a:pt x="66" y="58"/>
                    </a:lnTo>
                    <a:lnTo>
                      <a:pt x="59" y="61"/>
                    </a:lnTo>
                    <a:lnTo>
                      <a:pt x="53" y="61"/>
                    </a:lnTo>
                    <a:lnTo>
                      <a:pt x="47" y="62"/>
                    </a:lnTo>
                    <a:lnTo>
                      <a:pt x="42" y="63"/>
                    </a:lnTo>
                    <a:lnTo>
                      <a:pt x="35" y="66"/>
                    </a:lnTo>
                    <a:lnTo>
                      <a:pt x="30" y="66"/>
                    </a:lnTo>
                    <a:lnTo>
                      <a:pt x="25" y="67"/>
                    </a:lnTo>
                    <a:lnTo>
                      <a:pt x="22" y="68"/>
                    </a:lnTo>
                    <a:lnTo>
                      <a:pt x="18" y="71"/>
                    </a:lnTo>
                    <a:lnTo>
                      <a:pt x="14" y="71"/>
                    </a:lnTo>
                    <a:lnTo>
                      <a:pt x="11" y="72"/>
                    </a:lnTo>
                    <a:lnTo>
                      <a:pt x="8" y="72"/>
                    </a:lnTo>
                    <a:lnTo>
                      <a:pt x="6" y="74"/>
                    </a:lnTo>
                    <a:lnTo>
                      <a:pt x="3" y="75"/>
                    </a:lnTo>
                    <a:lnTo>
                      <a:pt x="3" y="7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81"/>
              <p:cNvSpPr>
                <a:spLocks/>
              </p:cNvSpPr>
              <p:nvPr/>
            </p:nvSpPr>
            <p:spPr bwMode="auto">
              <a:xfrm>
                <a:off x="5125" y="4095"/>
                <a:ext cx="62" cy="47"/>
              </a:xfrm>
              <a:custGeom>
                <a:avLst/>
                <a:gdLst>
                  <a:gd name="T0" fmla="*/ 2 w 664"/>
                  <a:gd name="T1" fmla="*/ 6 h 491"/>
                  <a:gd name="T2" fmla="*/ 4 w 664"/>
                  <a:gd name="T3" fmla="*/ 6 h 491"/>
                  <a:gd name="T4" fmla="*/ 8 w 664"/>
                  <a:gd name="T5" fmla="*/ 5 h 491"/>
                  <a:gd name="T6" fmla="*/ 12 w 664"/>
                  <a:gd name="T7" fmla="*/ 4 h 491"/>
                  <a:gd name="T8" fmla="*/ 16 w 664"/>
                  <a:gd name="T9" fmla="*/ 4 h 491"/>
                  <a:gd name="T10" fmla="*/ 20 w 664"/>
                  <a:gd name="T11" fmla="*/ 5 h 491"/>
                  <a:gd name="T12" fmla="*/ 24 w 664"/>
                  <a:gd name="T13" fmla="*/ 6 h 491"/>
                  <a:gd name="T14" fmla="*/ 28 w 664"/>
                  <a:gd name="T15" fmla="*/ 7 h 491"/>
                  <a:gd name="T16" fmla="*/ 30 w 664"/>
                  <a:gd name="T17" fmla="*/ 10 h 491"/>
                  <a:gd name="T18" fmla="*/ 31 w 664"/>
                  <a:gd name="T19" fmla="*/ 13 h 491"/>
                  <a:gd name="T20" fmla="*/ 31 w 664"/>
                  <a:gd name="T21" fmla="*/ 17 h 491"/>
                  <a:gd name="T22" fmla="*/ 30 w 664"/>
                  <a:gd name="T23" fmla="*/ 20 h 491"/>
                  <a:gd name="T24" fmla="*/ 29 w 664"/>
                  <a:gd name="T25" fmla="*/ 24 h 491"/>
                  <a:gd name="T26" fmla="*/ 27 w 664"/>
                  <a:gd name="T27" fmla="*/ 27 h 491"/>
                  <a:gd name="T28" fmla="*/ 25 w 664"/>
                  <a:gd name="T29" fmla="*/ 31 h 491"/>
                  <a:gd name="T30" fmla="*/ 24 w 664"/>
                  <a:gd name="T31" fmla="*/ 34 h 491"/>
                  <a:gd name="T32" fmla="*/ 24 w 664"/>
                  <a:gd name="T33" fmla="*/ 37 h 491"/>
                  <a:gd name="T34" fmla="*/ 25 w 664"/>
                  <a:gd name="T35" fmla="*/ 40 h 491"/>
                  <a:gd name="T36" fmla="*/ 28 w 664"/>
                  <a:gd name="T37" fmla="*/ 42 h 491"/>
                  <a:gd name="T38" fmla="*/ 31 w 664"/>
                  <a:gd name="T39" fmla="*/ 44 h 491"/>
                  <a:gd name="T40" fmla="*/ 36 w 664"/>
                  <a:gd name="T41" fmla="*/ 45 h 491"/>
                  <a:gd name="T42" fmla="*/ 41 w 664"/>
                  <a:gd name="T43" fmla="*/ 46 h 491"/>
                  <a:gd name="T44" fmla="*/ 46 w 664"/>
                  <a:gd name="T45" fmla="*/ 46 h 491"/>
                  <a:gd name="T46" fmla="*/ 50 w 664"/>
                  <a:gd name="T47" fmla="*/ 47 h 491"/>
                  <a:gd name="T48" fmla="*/ 53 w 664"/>
                  <a:gd name="T49" fmla="*/ 47 h 491"/>
                  <a:gd name="T50" fmla="*/ 56 w 664"/>
                  <a:gd name="T51" fmla="*/ 47 h 491"/>
                  <a:gd name="T52" fmla="*/ 61 w 664"/>
                  <a:gd name="T53" fmla="*/ 42 h 491"/>
                  <a:gd name="T54" fmla="*/ 58 w 664"/>
                  <a:gd name="T55" fmla="*/ 42 h 491"/>
                  <a:gd name="T56" fmla="*/ 55 w 664"/>
                  <a:gd name="T57" fmla="*/ 42 h 491"/>
                  <a:gd name="T58" fmla="*/ 51 w 664"/>
                  <a:gd name="T59" fmla="*/ 42 h 491"/>
                  <a:gd name="T60" fmla="*/ 48 w 664"/>
                  <a:gd name="T61" fmla="*/ 42 h 491"/>
                  <a:gd name="T62" fmla="*/ 44 w 664"/>
                  <a:gd name="T63" fmla="*/ 42 h 491"/>
                  <a:gd name="T64" fmla="*/ 41 w 664"/>
                  <a:gd name="T65" fmla="*/ 41 h 491"/>
                  <a:gd name="T66" fmla="*/ 38 w 664"/>
                  <a:gd name="T67" fmla="*/ 41 h 491"/>
                  <a:gd name="T68" fmla="*/ 36 w 664"/>
                  <a:gd name="T69" fmla="*/ 40 h 491"/>
                  <a:gd name="T70" fmla="*/ 33 w 664"/>
                  <a:gd name="T71" fmla="*/ 39 h 491"/>
                  <a:gd name="T72" fmla="*/ 30 w 664"/>
                  <a:gd name="T73" fmla="*/ 36 h 491"/>
                  <a:gd name="T74" fmla="*/ 30 w 664"/>
                  <a:gd name="T75" fmla="*/ 34 h 491"/>
                  <a:gd name="T76" fmla="*/ 31 w 664"/>
                  <a:gd name="T77" fmla="*/ 30 h 491"/>
                  <a:gd name="T78" fmla="*/ 33 w 664"/>
                  <a:gd name="T79" fmla="*/ 27 h 491"/>
                  <a:gd name="T80" fmla="*/ 34 w 664"/>
                  <a:gd name="T81" fmla="*/ 23 h 491"/>
                  <a:gd name="T82" fmla="*/ 35 w 664"/>
                  <a:gd name="T83" fmla="*/ 21 h 491"/>
                  <a:gd name="T84" fmla="*/ 36 w 664"/>
                  <a:gd name="T85" fmla="*/ 18 h 491"/>
                  <a:gd name="T86" fmla="*/ 36 w 664"/>
                  <a:gd name="T87" fmla="*/ 15 h 491"/>
                  <a:gd name="T88" fmla="*/ 35 w 664"/>
                  <a:gd name="T89" fmla="*/ 11 h 491"/>
                  <a:gd name="T90" fmla="*/ 34 w 664"/>
                  <a:gd name="T91" fmla="*/ 7 h 491"/>
                  <a:gd name="T92" fmla="*/ 31 w 664"/>
                  <a:gd name="T93" fmla="*/ 4 h 491"/>
                  <a:gd name="T94" fmla="*/ 27 w 664"/>
                  <a:gd name="T95" fmla="*/ 2 h 491"/>
                  <a:gd name="T96" fmla="*/ 24 w 664"/>
                  <a:gd name="T97" fmla="*/ 1 h 491"/>
                  <a:gd name="T98" fmla="*/ 21 w 664"/>
                  <a:gd name="T99" fmla="*/ 1 h 491"/>
                  <a:gd name="T100" fmla="*/ 19 w 664"/>
                  <a:gd name="T101" fmla="*/ 0 h 491"/>
                  <a:gd name="T102" fmla="*/ 16 w 664"/>
                  <a:gd name="T103" fmla="*/ 0 h 491"/>
                  <a:gd name="T104" fmla="*/ 13 w 664"/>
                  <a:gd name="T105" fmla="*/ 0 h 491"/>
                  <a:gd name="T106" fmla="*/ 10 w 664"/>
                  <a:gd name="T107" fmla="*/ 0 h 491"/>
                  <a:gd name="T108" fmla="*/ 7 w 664"/>
                  <a:gd name="T109" fmla="*/ 0 h 491"/>
                  <a:gd name="T110" fmla="*/ 5 w 664"/>
                  <a:gd name="T111" fmla="*/ 1 h 491"/>
                  <a:gd name="T112" fmla="*/ 1 w 664"/>
                  <a:gd name="T113" fmla="*/ 2 h 49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4"/>
                  <a:gd name="T172" fmla="*/ 0 h 491"/>
                  <a:gd name="T173" fmla="*/ 664 w 664"/>
                  <a:gd name="T174" fmla="*/ 491 h 49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4" h="491">
                    <a:moveTo>
                      <a:pt x="4" y="69"/>
                    </a:moveTo>
                    <a:lnTo>
                      <a:pt x="4" y="68"/>
                    </a:lnTo>
                    <a:lnTo>
                      <a:pt x="5" y="68"/>
                    </a:lnTo>
                    <a:lnTo>
                      <a:pt x="9" y="67"/>
                    </a:lnTo>
                    <a:lnTo>
                      <a:pt x="14" y="66"/>
                    </a:lnTo>
                    <a:lnTo>
                      <a:pt x="15" y="64"/>
                    </a:lnTo>
                    <a:lnTo>
                      <a:pt x="19" y="64"/>
                    </a:lnTo>
                    <a:lnTo>
                      <a:pt x="22" y="63"/>
                    </a:lnTo>
                    <a:lnTo>
                      <a:pt x="25" y="63"/>
                    </a:lnTo>
                    <a:lnTo>
                      <a:pt x="29" y="62"/>
                    </a:lnTo>
                    <a:lnTo>
                      <a:pt x="33" y="60"/>
                    </a:lnTo>
                    <a:lnTo>
                      <a:pt x="37" y="60"/>
                    </a:lnTo>
                    <a:lnTo>
                      <a:pt x="42" y="59"/>
                    </a:lnTo>
                    <a:lnTo>
                      <a:pt x="45" y="58"/>
                    </a:lnTo>
                    <a:lnTo>
                      <a:pt x="51" y="58"/>
                    </a:lnTo>
                    <a:lnTo>
                      <a:pt x="56" y="57"/>
                    </a:lnTo>
                    <a:lnTo>
                      <a:pt x="61" y="55"/>
                    </a:lnTo>
                    <a:lnTo>
                      <a:pt x="66" y="54"/>
                    </a:lnTo>
                    <a:lnTo>
                      <a:pt x="71" y="54"/>
                    </a:lnTo>
                    <a:lnTo>
                      <a:pt x="77" y="53"/>
                    </a:lnTo>
                    <a:lnTo>
                      <a:pt x="83" y="52"/>
                    </a:lnTo>
                    <a:lnTo>
                      <a:pt x="88" y="50"/>
                    </a:lnTo>
                    <a:lnTo>
                      <a:pt x="95" y="50"/>
                    </a:lnTo>
                    <a:lnTo>
                      <a:pt x="100" y="49"/>
                    </a:lnTo>
                    <a:lnTo>
                      <a:pt x="107" y="49"/>
                    </a:lnTo>
                    <a:lnTo>
                      <a:pt x="112" y="48"/>
                    </a:lnTo>
                    <a:lnTo>
                      <a:pt x="120" y="48"/>
                    </a:lnTo>
                    <a:lnTo>
                      <a:pt x="126" y="47"/>
                    </a:lnTo>
                    <a:lnTo>
                      <a:pt x="132" y="47"/>
                    </a:lnTo>
                    <a:lnTo>
                      <a:pt x="139" y="47"/>
                    </a:lnTo>
                    <a:lnTo>
                      <a:pt x="145" y="45"/>
                    </a:lnTo>
                    <a:lnTo>
                      <a:pt x="151" y="45"/>
                    </a:lnTo>
                    <a:lnTo>
                      <a:pt x="159" y="45"/>
                    </a:lnTo>
                    <a:lnTo>
                      <a:pt x="165" y="45"/>
                    </a:lnTo>
                    <a:lnTo>
                      <a:pt x="171" y="45"/>
                    </a:lnTo>
                    <a:lnTo>
                      <a:pt x="178" y="45"/>
                    </a:lnTo>
                    <a:lnTo>
                      <a:pt x="185" y="45"/>
                    </a:lnTo>
                    <a:lnTo>
                      <a:pt x="192" y="45"/>
                    </a:lnTo>
                    <a:lnTo>
                      <a:pt x="198" y="45"/>
                    </a:lnTo>
                    <a:lnTo>
                      <a:pt x="204" y="47"/>
                    </a:lnTo>
                    <a:lnTo>
                      <a:pt x="211" y="48"/>
                    </a:lnTo>
                    <a:lnTo>
                      <a:pt x="217" y="48"/>
                    </a:lnTo>
                    <a:lnTo>
                      <a:pt x="223" y="49"/>
                    </a:lnTo>
                    <a:lnTo>
                      <a:pt x="229" y="50"/>
                    </a:lnTo>
                    <a:lnTo>
                      <a:pt x="237" y="53"/>
                    </a:lnTo>
                    <a:lnTo>
                      <a:pt x="242" y="54"/>
                    </a:lnTo>
                    <a:lnTo>
                      <a:pt x="248" y="55"/>
                    </a:lnTo>
                    <a:lnTo>
                      <a:pt x="253" y="57"/>
                    </a:lnTo>
                    <a:lnTo>
                      <a:pt x="260" y="59"/>
                    </a:lnTo>
                    <a:lnTo>
                      <a:pt x="265" y="60"/>
                    </a:lnTo>
                    <a:lnTo>
                      <a:pt x="270" y="63"/>
                    </a:lnTo>
                    <a:lnTo>
                      <a:pt x="276" y="66"/>
                    </a:lnTo>
                    <a:lnTo>
                      <a:pt x="281" y="69"/>
                    </a:lnTo>
                    <a:lnTo>
                      <a:pt x="285" y="72"/>
                    </a:lnTo>
                    <a:lnTo>
                      <a:pt x="290" y="74"/>
                    </a:lnTo>
                    <a:lnTo>
                      <a:pt x="295" y="78"/>
                    </a:lnTo>
                    <a:lnTo>
                      <a:pt x="300" y="82"/>
                    </a:lnTo>
                    <a:lnTo>
                      <a:pt x="304" y="86"/>
                    </a:lnTo>
                    <a:lnTo>
                      <a:pt x="308" y="89"/>
                    </a:lnTo>
                    <a:lnTo>
                      <a:pt x="311" y="94"/>
                    </a:lnTo>
                    <a:lnTo>
                      <a:pt x="315" y="100"/>
                    </a:lnTo>
                    <a:lnTo>
                      <a:pt x="318" y="103"/>
                    </a:lnTo>
                    <a:lnTo>
                      <a:pt x="321" y="108"/>
                    </a:lnTo>
                    <a:lnTo>
                      <a:pt x="324" y="112"/>
                    </a:lnTo>
                    <a:lnTo>
                      <a:pt x="326" y="117"/>
                    </a:lnTo>
                    <a:lnTo>
                      <a:pt x="328" y="122"/>
                    </a:lnTo>
                    <a:lnTo>
                      <a:pt x="329" y="127"/>
                    </a:lnTo>
                    <a:lnTo>
                      <a:pt x="330" y="131"/>
                    </a:lnTo>
                    <a:lnTo>
                      <a:pt x="333" y="136"/>
                    </a:lnTo>
                    <a:lnTo>
                      <a:pt x="333" y="141"/>
                    </a:lnTo>
                    <a:lnTo>
                      <a:pt x="333" y="146"/>
                    </a:lnTo>
                    <a:lnTo>
                      <a:pt x="333" y="151"/>
                    </a:lnTo>
                    <a:lnTo>
                      <a:pt x="334" y="156"/>
                    </a:lnTo>
                    <a:lnTo>
                      <a:pt x="333" y="161"/>
                    </a:lnTo>
                    <a:lnTo>
                      <a:pt x="333" y="166"/>
                    </a:lnTo>
                    <a:lnTo>
                      <a:pt x="333" y="171"/>
                    </a:lnTo>
                    <a:lnTo>
                      <a:pt x="333" y="176"/>
                    </a:lnTo>
                    <a:lnTo>
                      <a:pt x="331" y="181"/>
                    </a:lnTo>
                    <a:lnTo>
                      <a:pt x="330" y="186"/>
                    </a:lnTo>
                    <a:lnTo>
                      <a:pt x="329" y="192"/>
                    </a:lnTo>
                    <a:lnTo>
                      <a:pt x="328" y="197"/>
                    </a:lnTo>
                    <a:lnTo>
                      <a:pt x="325" y="202"/>
                    </a:lnTo>
                    <a:lnTo>
                      <a:pt x="324" y="207"/>
                    </a:lnTo>
                    <a:lnTo>
                      <a:pt x="323" y="212"/>
                    </a:lnTo>
                    <a:lnTo>
                      <a:pt x="321" y="218"/>
                    </a:lnTo>
                    <a:lnTo>
                      <a:pt x="319" y="223"/>
                    </a:lnTo>
                    <a:lnTo>
                      <a:pt x="316" y="228"/>
                    </a:lnTo>
                    <a:lnTo>
                      <a:pt x="314" y="233"/>
                    </a:lnTo>
                    <a:lnTo>
                      <a:pt x="311" y="238"/>
                    </a:lnTo>
                    <a:lnTo>
                      <a:pt x="309" y="243"/>
                    </a:lnTo>
                    <a:lnTo>
                      <a:pt x="308" y="249"/>
                    </a:lnTo>
                    <a:lnTo>
                      <a:pt x="305" y="255"/>
                    </a:lnTo>
                    <a:lnTo>
                      <a:pt x="302" y="260"/>
                    </a:lnTo>
                    <a:lnTo>
                      <a:pt x="300" y="265"/>
                    </a:lnTo>
                    <a:lnTo>
                      <a:pt x="297" y="270"/>
                    </a:lnTo>
                    <a:lnTo>
                      <a:pt x="295" y="275"/>
                    </a:lnTo>
                    <a:lnTo>
                      <a:pt x="292" y="280"/>
                    </a:lnTo>
                    <a:lnTo>
                      <a:pt x="290" y="285"/>
                    </a:lnTo>
                    <a:lnTo>
                      <a:pt x="287" y="290"/>
                    </a:lnTo>
                    <a:lnTo>
                      <a:pt x="285" y="295"/>
                    </a:lnTo>
                    <a:lnTo>
                      <a:pt x="282" y="300"/>
                    </a:lnTo>
                    <a:lnTo>
                      <a:pt x="280" y="305"/>
                    </a:lnTo>
                    <a:lnTo>
                      <a:pt x="277" y="310"/>
                    </a:lnTo>
                    <a:lnTo>
                      <a:pt x="276" y="315"/>
                    </a:lnTo>
                    <a:lnTo>
                      <a:pt x="273" y="320"/>
                    </a:lnTo>
                    <a:lnTo>
                      <a:pt x="271" y="324"/>
                    </a:lnTo>
                    <a:lnTo>
                      <a:pt x="270" y="329"/>
                    </a:lnTo>
                    <a:lnTo>
                      <a:pt x="267" y="334"/>
                    </a:lnTo>
                    <a:lnTo>
                      <a:pt x="266" y="339"/>
                    </a:lnTo>
                    <a:lnTo>
                      <a:pt x="265" y="344"/>
                    </a:lnTo>
                    <a:lnTo>
                      <a:pt x="262" y="348"/>
                    </a:lnTo>
                    <a:lnTo>
                      <a:pt x="261" y="353"/>
                    </a:lnTo>
                    <a:lnTo>
                      <a:pt x="260" y="358"/>
                    </a:lnTo>
                    <a:lnTo>
                      <a:pt x="258" y="362"/>
                    </a:lnTo>
                    <a:lnTo>
                      <a:pt x="258" y="367"/>
                    </a:lnTo>
                    <a:lnTo>
                      <a:pt x="258" y="370"/>
                    </a:lnTo>
                    <a:lnTo>
                      <a:pt x="258" y="376"/>
                    </a:lnTo>
                    <a:lnTo>
                      <a:pt x="257" y="379"/>
                    </a:lnTo>
                    <a:lnTo>
                      <a:pt x="257" y="384"/>
                    </a:lnTo>
                    <a:lnTo>
                      <a:pt x="257" y="388"/>
                    </a:lnTo>
                    <a:lnTo>
                      <a:pt x="258" y="393"/>
                    </a:lnTo>
                    <a:lnTo>
                      <a:pt x="258" y="397"/>
                    </a:lnTo>
                    <a:lnTo>
                      <a:pt x="260" y="401"/>
                    </a:lnTo>
                    <a:lnTo>
                      <a:pt x="261" y="404"/>
                    </a:lnTo>
                    <a:lnTo>
                      <a:pt x="263" y="408"/>
                    </a:lnTo>
                    <a:lnTo>
                      <a:pt x="266" y="416"/>
                    </a:lnTo>
                    <a:lnTo>
                      <a:pt x="272" y="422"/>
                    </a:lnTo>
                    <a:lnTo>
                      <a:pt x="275" y="425"/>
                    </a:lnTo>
                    <a:lnTo>
                      <a:pt x="279" y="428"/>
                    </a:lnTo>
                    <a:lnTo>
                      <a:pt x="282" y="431"/>
                    </a:lnTo>
                    <a:lnTo>
                      <a:pt x="287" y="435"/>
                    </a:lnTo>
                    <a:lnTo>
                      <a:pt x="291" y="437"/>
                    </a:lnTo>
                    <a:lnTo>
                      <a:pt x="296" y="440"/>
                    </a:lnTo>
                    <a:lnTo>
                      <a:pt x="301" y="442"/>
                    </a:lnTo>
                    <a:lnTo>
                      <a:pt x="306" y="446"/>
                    </a:lnTo>
                    <a:lnTo>
                      <a:pt x="313" y="447"/>
                    </a:lnTo>
                    <a:lnTo>
                      <a:pt x="318" y="450"/>
                    </a:lnTo>
                    <a:lnTo>
                      <a:pt x="324" y="452"/>
                    </a:lnTo>
                    <a:lnTo>
                      <a:pt x="330" y="455"/>
                    </a:lnTo>
                    <a:lnTo>
                      <a:pt x="336" y="457"/>
                    </a:lnTo>
                    <a:lnTo>
                      <a:pt x="343" y="459"/>
                    </a:lnTo>
                    <a:lnTo>
                      <a:pt x="349" y="460"/>
                    </a:lnTo>
                    <a:lnTo>
                      <a:pt x="357" y="462"/>
                    </a:lnTo>
                    <a:lnTo>
                      <a:pt x="363" y="464"/>
                    </a:lnTo>
                    <a:lnTo>
                      <a:pt x="370" y="465"/>
                    </a:lnTo>
                    <a:lnTo>
                      <a:pt x="377" y="467"/>
                    </a:lnTo>
                    <a:lnTo>
                      <a:pt x="384" y="469"/>
                    </a:lnTo>
                    <a:lnTo>
                      <a:pt x="392" y="470"/>
                    </a:lnTo>
                    <a:lnTo>
                      <a:pt x="399" y="471"/>
                    </a:lnTo>
                    <a:lnTo>
                      <a:pt x="407" y="474"/>
                    </a:lnTo>
                    <a:lnTo>
                      <a:pt x="415" y="475"/>
                    </a:lnTo>
                    <a:lnTo>
                      <a:pt x="422" y="475"/>
                    </a:lnTo>
                    <a:lnTo>
                      <a:pt x="430" y="478"/>
                    </a:lnTo>
                    <a:lnTo>
                      <a:pt x="437" y="478"/>
                    </a:lnTo>
                    <a:lnTo>
                      <a:pt x="445" y="480"/>
                    </a:lnTo>
                    <a:lnTo>
                      <a:pt x="451" y="480"/>
                    </a:lnTo>
                    <a:lnTo>
                      <a:pt x="459" y="481"/>
                    </a:lnTo>
                    <a:lnTo>
                      <a:pt x="466" y="481"/>
                    </a:lnTo>
                    <a:lnTo>
                      <a:pt x="474" y="483"/>
                    </a:lnTo>
                    <a:lnTo>
                      <a:pt x="480" y="483"/>
                    </a:lnTo>
                    <a:lnTo>
                      <a:pt x="488" y="484"/>
                    </a:lnTo>
                    <a:lnTo>
                      <a:pt x="494" y="484"/>
                    </a:lnTo>
                    <a:lnTo>
                      <a:pt x="502" y="485"/>
                    </a:lnTo>
                    <a:lnTo>
                      <a:pt x="508" y="485"/>
                    </a:lnTo>
                    <a:lnTo>
                      <a:pt x="515" y="486"/>
                    </a:lnTo>
                    <a:lnTo>
                      <a:pt x="522" y="486"/>
                    </a:lnTo>
                    <a:lnTo>
                      <a:pt x="528" y="488"/>
                    </a:lnTo>
                    <a:lnTo>
                      <a:pt x="533" y="488"/>
                    </a:lnTo>
                    <a:lnTo>
                      <a:pt x="539" y="488"/>
                    </a:lnTo>
                    <a:lnTo>
                      <a:pt x="546" y="489"/>
                    </a:lnTo>
                    <a:lnTo>
                      <a:pt x="552" y="489"/>
                    </a:lnTo>
                    <a:lnTo>
                      <a:pt x="557" y="489"/>
                    </a:lnTo>
                    <a:lnTo>
                      <a:pt x="562" y="489"/>
                    </a:lnTo>
                    <a:lnTo>
                      <a:pt x="567" y="489"/>
                    </a:lnTo>
                    <a:lnTo>
                      <a:pt x="571" y="490"/>
                    </a:lnTo>
                    <a:lnTo>
                      <a:pt x="575" y="490"/>
                    </a:lnTo>
                    <a:lnTo>
                      <a:pt x="578" y="490"/>
                    </a:lnTo>
                    <a:lnTo>
                      <a:pt x="582" y="490"/>
                    </a:lnTo>
                    <a:lnTo>
                      <a:pt x="586" y="491"/>
                    </a:lnTo>
                    <a:lnTo>
                      <a:pt x="591" y="491"/>
                    </a:lnTo>
                    <a:lnTo>
                      <a:pt x="596" y="491"/>
                    </a:lnTo>
                    <a:lnTo>
                      <a:pt x="599" y="491"/>
                    </a:lnTo>
                    <a:lnTo>
                      <a:pt x="600" y="491"/>
                    </a:lnTo>
                    <a:lnTo>
                      <a:pt x="664" y="441"/>
                    </a:lnTo>
                    <a:lnTo>
                      <a:pt x="663" y="441"/>
                    </a:lnTo>
                    <a:lnTo>
                      <a:pt x="662" y="441"/>
                    </a:lnTo>
                    <a:lnTo>
                      <a:pt x="658" y="441"/>
                    </a:lnTo>
                    <a:lnTo>
                      <a:pt x="655" y="441"/>
                    </a:lnTo>
                    <a:lnTo>
                      <a:pt x="650" y="441"/>
                    </a:lnTo>
                    <a:lnTo>
                      <a:pt x="645" y="441"/>
                    </a:lnTo>
                    <a:lnTo>
                      <a:pt x="639" y="441"/>
                    </a:lnTo>
                    <a:lnTo>
                      <a:pt x="633" y="441"/>
                    </a:lnTo>
                    <a:lnTo>
                      <a:pt x="629" y="440"/>
                    </a:lnTo>
                    <a:lnTo>
                      <a:pt x="625" y="440"/>
                    </a:lnTo>
                    <a:lnTo>
                      <a:pt x="621" y="440"/>
                    </a:lnTo>
                    <a:lnTo>
                      <a:pt x="617" y="440"/>
                    </a:lnTo>
                    <a:lnTo>
                      <a:pt x="612" y="440"/>
                    </a:lnTo>
                    <a:lnTo>
                      <a:pt x="609" y="440"/>
                    </a:lnTo>
                    <a:lnTo>
                      <a:pt x="605" y="440"/>
                    </a:lnTo>
                    <a:lnTo>
                      <a:pt x="600" y="440"/>
                    </a:lnTo>
                    <a:lnTo>
                      <a:pt x="595" y="440"/>
                    </a:lnTo>
                    <a:lnTo>
                      <a:pt x="591" y="440"/>
                    </a:lnTo>
                    <a:lnTo>
                      <a:pt x="586" y="440"/>
                    </a:lnTo>
                    <a:lnTo>
                      <a:pt x="581" y="440"/>
                    </a:lnTo>
                    <a:lnTo>
                      <a:pt x="576" y="440"/>
                    </a:lnTo>
                    <a:lnTo>
                      <a:pt x="571" y="440"/>
                    </a:lnTo>
                    <a:lnTo>
                      <a:pt x="566" y="440"/>
                    </a:lnTo>
                    <a:lnTo>
                      <a:pt x="562" y="440"/>
                    </a:lnTo>
                    <a:lnTo>
                      <a:pt x="556" y="439"/>
                    </a:lnTo>
                    <a:lnTo>
                      <a:pt x="551" y="439"/>
                    </a:lnTo>
                    <a:lnTo>
                      <a:pt x="544" y="437"/>
                    </a:lnTo>
                    <a:lnTo>
                      <a:pt x="539" y="437"/>
                    </a:lnTo>
                    <a:lnTo>
                      <a:pt x="533" y="437"/>
                    </a:lnTo>
                    <a:lnTo>
                      <a:pt x="528" y="437"/>
                    </a:lnTo>
                    <a:lnTo>
                      <a:pt x="523" y="437"/>
                    </a:lnTo>
                    <a:lnTo>
                      <a:pt x="518" y="437"/>
                    </a:lnTo>
                    <a:lnTo>
                      <a:pt x="512" y="436"/>
                    </a:lnTo>
                    <a:lnTo>
                      <a:pt x="507" y="436"/>
                    </a:lnTo>
                    <a:lnTo>
                      <a:pt x="500" y="436"/>
                    </a:lnTo>
                    <a:lnTo>
                      <a:pt x="495" y="436"/>
                    </a:lnTo>
                    <a:lnTo>
                      <a:pt x="490" y="435"/>
                    </a:lnTo>
                    <a:lnTo>
                      <a:pt x="484" y="435"/>
                    </a:lnTo>
                    <a:lnTo>
                      <a:pt x="479" y="435"/>
                    </a:lnTo>
                    <a:lnTo>
                      <a:pt x="474" y="435"/>
                    </a:lnTo>
                    <a:lnTo>
                      <a:pt x="469" y="433"/>
                    </a:lnTo>
                    <a:lnTo>
                      <a:pt x="462" y="433"/>
                    </a:lnTo>
                    <a:lnTo>
                      <a:pt x="457" y="431"/>
                    </a:lnTo>
                    <a:lnTo>
                      <a:pt x="452" y="431"/>
                    </a:lnTo>
                    <a:lnTo>
                      <a:pt x="447" y="430"/>
                    </a:lnTo>
                    <a:lnTo>
                      <a:pt x="444" y="430"/>
                    </a:lnTo>
                    <a:lnTo>
                      <a:pt x="439" y="430"/>
                    </a:lnTo>
                    <a:lnTo>
                      <a:pt x="433" y="430"/>
                    </a:lnTo>
                    <a:lnTo>
                      <a:pt x="428" y="428"/>
                    </a:lnTo>
                    <a:lnTo>
                      <a:pt x="425" y="427"/>
                    </a:lnTo>
                    <a:lnTo>
                      <a:pt x="420" y="427"/>
                    </a:lnTo>
                    <a:lnTo>
                      <a:pt x="416" y="426"/>
                    </a:lnTo>
                    <a:lnTo>
                      <a:pt x="411" y="425"/>
                    </a:lnTo>
                    <a:lnTo>
                      <a:pt x="407" y="425"/>
                    </a:lnTo>
                    <a:lnTo>
                      <a:pt x="403" y="423"/>
                    </a:lnTo>
                    <a:lnTo>
                      <a:pt x="401" y="423"/>
                    </a:lnTo>
                    <a:lnTo>
                      <a:pt x="397" y="421"/>
                    </a:lnTo>
                    <a:lnTo>
                      <a:pt x="393" y="420"/>
                    </a:lnTo>
                    <a:lnTo>
                      <a:pt x="389" y="418"/>
                    </a:lnTo>
                    <a:lnTo>
                      <a:pt x="386" y="418"/>
                    </a:lnTo>
                    <a:lnTo>
                      <a:pt x="382" y="417"/>
                    </a:lnTo>
                    <a:lnTo>
                      <a:pt x="379" y="416"/>
                    </a:lnTo>
                    <a:lnTo>
                      <a:pt x="376" y="415"/>
                    </a:lnTo>
                    <a:lnTo>
                      <a:pt x="373" y="413"/>
                    </a:lnTo>
                    <a:lnTo>
                      <a:pt x="367" y="412"/>
                    </a:lnTo>
                    <a:lnTo>
                      <a:pt x="362" y="410"/>
                    </a:lnTo>
                    <a:lnTo>
                      <a:pt x="357" y="407"/>
                    </a:lnTo>
                    <a:lnTo>
                      <a:pt x="352" y="406"/>
                    </a:lnTo>
                    <a:lnTo>
                      <a:pt x="347" y="402"/>
                    </a:lnTo>
                    <a:lnTo>
                      <a:pt x="343" y="401"/>
                    </a:lnTo>
                    <a:lnTo>
                      <a:pt x="339" y="397"/>
                    </a:lnTo>
                    <a:lnTo>
                      <a:pt x="336" y="396"/>
                    </a:lnTo>
                    <a:lnTo>
                      <a:pt x="330" y="389"/>
                    </a:lnTo>
                    <a:lnTo>
                      <a:pt x="326" y="383"/>
                    </a:lnTo>
                    <a:lnTo>
                      <a:pt x="325" y="379"/>
                    </a:lnTo>
                    <a:lnTo>
                      <a:pt x="323" y="376"/>
                    </a:lnTo>
                    <a:lnTo>
                      <a:pt x="321" y="372"/>
                    </a:lnTo>
                    <a:lnTo>
                      <a:pt x="321" y="368"/>
                    </a:lnTo>
                    <a:lnTo>
                      <a:pt x="321" y="364"/>
                    </a:lnTo>
                    <a:lnTo>
                      <a:pt x="321" y="360"/>
                    </a:lnTo>
                    <a:lnTo>
                      <a:pt x="321" y="355"/>
                    </a:lnTo>
                    <a:lnTo>
                      <a:pt x="323" y="352"/>
                    </a:lnTo>
                    <a:lnTo>
                      <a:pt x="323" y="345"/>
                    </a:lnTo>
                    <a:lnTo>
                      <a:pt x="324" y="340"/>
                    </a:lnTo>
                    <a:lnTo>
                      <a:pt x="326" y="335"/>
                    </a:lnTo>
                    <a:lnTo>
                      <a:pt x="328" y="329"/>
                    </a:lnTo>
                    <a:lnTo>
                      <a:pt x="330" y="323"/>
                    </a:lnTo>
                    <a:lnTo>
                      <a:pt x="333" y="318"/>
                    </a:lnTo>
                    <a:lnTo>
                      <a:pt x="335" y="310"/>
                    </a:lnTo>
                    <a:lnTo>
                      <a:pt x="339" y="304"/>
                    </a:lnTo>
                    <a:lnTo>
                      <a:pt x="340" y="300"/>
                    </a:lnTo>
                    <a:lnTo>
                      <a:pt x="342" y="296"/>
                    </a:lnTo>
                    <a:lnTo>
                      <a:pt x="343" y="292"/>
                    </a:lnTo>
                    <a:lnTo>
                      <a:pt x="345" y="290"/>
                    </a:lnTo>
                    <a:lnTo>
                      <a:pt x="348" y="284"/>
                    </a:lnTo>
                    <a:lnTo>
                      <a:pt x="352" y="277"/>
                    </a:lnTo>
                    <a:lnTo>
                      <a:pt x="354" y="271"/>
                    </a:lnTo>
                    <a:lnTo>
                      <a:pt x="357" y="266"/>
                    </a:lnTo>
                    <a:lnTo>
                      <a:pt x="359" y="261"/>
                    </a:lnTo>
                    <a:lnTo>
                      <a:pt x="362" y="256"/>
                    </a:lnTo>
                    <a:lnTo>
                      <a:pt x="363" y="251"/>
                    </a:lnTo>
                    <a:lnTo>
                      <a:pt x="365" y="247"/>
                    </a:lnTo>
                    <a:lnTo>
                      <a:pt x="367" y="242"/>
                    </a:lnTo>
                    <a:lnTo>
                      <a:pt x="369" y="238"/>
                    </a:lnTo>
                    <a:lnTo>
                      <a:pt x="370" y="234"/>
                    </a:lnTo>
                    <a:lnTo>
                      <a:pt x="373" y="231"/>
                    </a:lnTo>
                    <a:lnTo>
                      <a:pt x="374" y="227"/>
                    </a:lnTo>
                    <a:lnTo>
                      <a:pt x="377" y="223"/>
                    </a:lnTo>
                    <a:lnTo>
                      <a:pt x="377" y="219"/>
                    </a:lnTo>
                    <a:lnTo>
                      <a:pt x="378" y="215"/>
                    </a:lnTo>
                    <a:lnTo>
                      <a:pt x="379" y="212"/>
                    </a:lnTo>
                    <a:lnTo>
                      <a:pt x="381" y="208"/>
                    </a:lnTo>
                    <a:lnTo>
                      <a:pt x="381" y="204"/>
                    </a:lnTo>
                    <a:lnTo>
                      <a:pt x="382" y="200"/>
                    </a:lnTo>
                    <a:lnTo>
                      <a:pt x="383" y="197"/>
                    </a:lnTo>
                    <a:lnTo>
                      <a:pt x="384" y="193"/>
                    </a:lnTo>
                    <a:lnTo>
                      <a:pt x="384" y="188"/>
                    </a:lnTo>
                    <a:lnTo>
                      <a:pt x="384" y="184"/>
                    </a:lnTo>
                    <a:lnTo>
                      <a:pt x="384" y="179"/>
                    </a:lnTo>
                    <a:lnTo>
                      <a:pt x="386" y="175"/>
                    </a:lnTo>
                    <a:lnTo>
                      <a:pt x="386" y="170"/>
                    </a:lnTo>
                    <a:lnTo>
                      <a:pt x="386" y="165"/>
                    </a:lnTo>
                    <a:lnTo>
                      <a:pt x="386" y="160"/>
                    </a:lnTo>
                    <a:lnTo>
                      <a:pt x="387" y="155"/>
                    </a:lnTo>
                    <a:lnTo>
                      <a:pt x="386" y="149"/>
                    </a:lnTo>
                    <a:lnTo>
                      <a:pt x="386" y="144"/>
                    </a:lnTo>
                    <a:lnTo>
                      <a:pt x="384" y="137"/>
                    </a:lnTo>
                    <a:lnTo>
                      <a:pt x="384" y="132"/>
                    </a:lnTo>
                    <a:lnTo>
                      <a:pt x="382" y="126"/>
                    </a:lnTo>
                    <a:lnTo>
                      <a:pt x="381" y="121"/>
                    </a:lnTo>
                    <a:lnTo>
                      <a:pt x="379" y="115"/>
                    </a:lnTo>
                    <a:lnTo>
                      <a:pt x="378" y="110"/>
                    </a:lnTo>
                    <a:lnTo>
                      <a:pt x="376" y="103"/>
                    </a:lnTo>
                    <a:lnTo>
                      <a:pt x="373" y="98"/>
                    </a:lnTo>
                    <a:lnTo>
                      <a:pt x="370" y="93"/>
                    </a:lnTo>
                    <a:lnTo>
                      <a:pt x="368" y="88"/>
                    </a:lnTo>
                    <a:lnTo>
                      <a:pt x="364" y="82"/>
                    </a:lnTo>
                    <a:lnTo>
                      <a:pt x="360" y="78"/>
                    </a:lnTo>
                    <a:lnTo>
                      <a:pt x="357" y="73"/>
                    </a:lnTo>
                    <a:lnTo>
                      <a:pt x="354" y="68"/>
                    </a:lnTo>
                    <a:lnTo>
                      <a:pt x="349" y="63"/>
                    </a:lnTo>
                    <a:lnTo>
                      <a:pt x="344" y="58"/>
                    </a:lnTo>
                    <a:lnTo>
                      <a:pt x="339" y="53"/>
                    </a:lnTo>
                    <a:lnTo>
                      <a:pt x="335" y="49"/>
                    </a:lnTo>
                    <a:lnTo>
                      <a:pt x="329" y="45"/>
                    </a:lnTo>
                    <a:lnTo>
                      <a:pt x="324" y="42"/>
                    </a:lnTo>
                    <a:lnTo>
                      <a:pt x="318" y="38"/>
                    </a:lnTo>
                    <a:lnTo>
                      <a:pt x="313" y="34"/>
                    </a:lnTo>
                    <a:lnTo>
                      <a:pt x="305" y="30"/>
                    </a:lnTo>
                    <a:lnTo>
                      <a:pt x="299" y="26"/>
                    </a:lnTo>
                    <a:lnTo>
                      <a:pt x="292" y="24"/>
                    </a:lnTo>
                    <a:lnTo>
                      <a:pt x="286" y="21"/>
                    </a:lnTo>
                    <a:lnTo>
                      <a:pt x="282" y="19"/>
                    </a:lnTo>
                    <a:lnTo>
                      <a:pt x="279" y="19"/>
                    </a:lnTo>
                    <a:lnTo>
                      <a:pt x="275" y="16"/>
                    </a:lnTo>
                    <a:lnTo>
                      <a:pt x="271" y="16"/>
                    </a:lnTo>
                    <a:lnTo>
                      <a:pt x="267" y="15"/>
                    </a:lnTo>
                    <a:lnTo>
                      <a:pt x="263" y="14"/>
                    </a:lnTo>
                    <a:lnTo>
                      <a:pt x="260" y="13"/>
                    </a:lnTo>
                    <a:lnTo>
                      <a:pt x="256" y="13"/>
                    </a:lnTo>
                    <a:lnTo>
                      <a:pt x="252" y="10"/>
                    </a:lnTo>
                    <a:lnTo>
                      <a:pt x="247" y="10"/>
                    </a:lnTo>
                    <a:lnTo>
                      <a:pt x="242" y="9"/>
                    </a:lnTo>
                    <a:lnTo>
                      <a:pt x="238" y="8"/>
                    </a:lnTo>
                    <a:lnTo>
                      <a:pt x="234" y="6"/>
                    </a:lnTo>
                    <a:lnTo>
                      <a:pt x="229" y="6"/>
                    </a:lnTo>
                    <a:lnTo>
                      <a:pt x="226" y="5"/>
                    </a:lnTo>
                    <a:lnTo>
                      <a:pt x="222" y="5"/>
                    </a:lnTo>
                    <a:lnTo>
                      <a:pt x="217" y="4"/>
                    </a:lnTo>
                    <a:lnTo>
                      <a:pt x="213" y="3"/>
                    </a:lnTo>
                    <a:lnTo>
                      <a:pt x="208" y="3"/>
                    </a:lnTo>
                    <a:lnTo>
                      <a:pt x="204" y="3"/>
                    </a:lnTo>
                    <a:lnTo>
                      <a:pt x="199" y="1"/>
                    </a:lnTo>
                    <a:lnTo>
                      <a:pt x="195" y="1"/>
                    </a:lnTo>
                    <a:lnTo>
                      <a:pt x="190" y="1"/>
                    </a:lnTo>
                    <a:lnTo>
                      <a:pt x="187" y="1"/>
                    </a:lnTo>
                    <a:lnTo>
                      <a:pt x="182" y="0"/>
                    </a:lnTo>
                    <a:lnTo>
                      <a:pt x="176" y="0"/>
                    </a:lnTo>
                    <a:lnTo>
                      <a:pt x="171" y="0"/>
                    </a:lnTo>
                    <a:lnTo>
                      <a:pt x="168" y="0"/>
                    </a:lnTo>
                    <a:lnTo>
                      <a:pt x="163" y="0"/>
                    </a:lnTo>
                    <a:lnTo>
                      <a:pt x="159" y="0"/>
                    </a:lnTo>
                    <a:lnTo>
                      <a:pt x="154" y="0"/>
                    </a:lnTo>
                    <a:lnTo>
                      <a:pt x="150" y="0"/>
                    </a:lnTo>
                    <a:lnTo>
                      <a:pt x="145" y="0"/>
                    </a:lnTo>
                    <a:lnTo>
                      <a:pt x="140" y="0"/>
                    </a:lnTo>
                    <a:lnTo>
                      <a:pt x="136" y="0"/>
                    </a:lnTo>
                    <a:lnTo>
                      <a:pt x="131" y="0"/>
                    </a:lnTo>
                    <a:lnTo>
                      <a:pt x="127" y="0"/>
                    </a:lnTo>
                    <a:lnTo>
                      <a:pt x="122" y="0"/>
                    </a:lnTo>
                    <a:lnTo>
                      <a:pt x="119" y="1"/>
                    </a:lnTo>
                    <a:lnTo>
                      <a:pt x="115" y="1"/>
                    </a:lnTo>
                    <a:lnTo>
                      <a:pt x="110" y="1"/>
                    </a:lnTo>
                    <a:lnTo>
                      <a:pt x="105" y="1"/>
                    </a:lnTo>
                    <a:lnTo>
                      <a:pt x="101" y="3"/>
                    </a:lnTo>
                    <a:lnTo>
                      <a:pt x="97" y="3"/>
                    </a:lnTo>
                    <a:lnTo>
                      <a:pt x="92" y="3"/>
                    </a:lnTo>
                    <a:lnTo>
                      <a:pt x="88" y="4"/>
                    </a:lnTo>
                    <a:lnTo>
                      <a:pt x="85" y="4"/>
                    </a:lnTo>
                    <a:lnTo>
                      <a:pt x="81" y="5"/>
                    </a:lnTo>
                    <a:lnTo>
                      <a:pt x="76" y="5"/>
                    </a:lnTo>
                    <a:lnTo>
                      <a:pt x="72" y="5"/>
                    </a:lnTo>
                    <a:lnTo>
                      <a:pt x="68" y="6"/>
                    </a:lnTo>
                    <a:lnTo>
                      <a:pt x="64" y="6"/>
                    </a:lnTo>
                    <a:lnTo>
                      <a:pt x="61" y="8"/>
                    </a:lnTo>
                    <a:lnTo>
                      <a:pt x="57" y="8"/>
                    </a:lnTo>
                    <a:lnTo>
                      <a:pt x="53" y="9"/>
                    </a:lnTo>
                    <a:lnTo>
                      <a:pt x="49" y="10"/>
                    </a:lnTo>
                    <a:lnTo>
                      <a:pt x="45" y="10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3"/>
                    </a:lnTo>
                    <a:lnTo>
                      <a:pt x="28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10" y="20"/>
                    </a:lnTo>
                    <a:lnTo>
                      <a:pt x="4" y="21"/>
                    </a:lnTo>
                    <a:lnTo>
                      <a:pt x="0" y="24"/>
                    </a:lnTo>
                    <a:lnTo>
                      <a:pt x="4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82"/>
              <p:cNvSpPr>
                <a:spLocks/>
              </p:cNvSpPr>
              <p:nvPr/>
            </p:nvSpPr>
            <p:spPr bwMode="auto">
              <a:xfrm>
                <a:off x="5229" y="4139"/>
                <a:ext cx="20" cy="8"/>
              </a:xfrm>
              <a:custGeom>
                <a:avLst/>
                <a:gdLst>
                  <a:gd name="T0" fmla="*/ 0 w 208"/>
                  <a:gd name="T1" fmla="*/ 5 h 78"/>
                  <a:gd name="T2" fmla="*/ 0 w 208"/>
                  <a:gd name="T3" fmla="*/ 5 h 78"/>
                  <a:gd name="T4" fmla="*/ 1 w 208"/>
                  <a:gd name="T5" fmla="*/ 5 h 78"/>
                  <a:gd name="T6" fmla="*/ 2 w 208"/>
                  <a:gd name="T7" fmla="*/ 4 h 78"/>
                  <a:gd name="T8" fmla="*/ 3 w 208"/>
                  <a:gd name="T9" fmla="*/ 4 h 78"/>
                  <a:gd name="T10" fmla="*/ 4 w 208"/>
                  <a:gd name="T11" fmla="*/ 3 h 78"/>
                  <a:gd name="T12" fmla="*/ 5 w 208"/>
                  <a:gd name="T13" fmla="*/ 3 h 78"/>
                  <a:gd name="T14" fmla="*/ 6 w 208"/>
                  <a:gd name="T15" fmla="*/ 2 h 78"/>
                  <a:gd name="T16" fmla="*/ 7 w 208"/>
                  <a:gd name="T17" fmla="*/ 2 h 78"/>
                  <a:gd name="T18" fmla="*/ 8 w 208"/>
                  <a:gd name="T19" fmla="*/ 2 h 78"/>
                  <a:gd name="T20" fmla="*/ 8 w 208"/>
                  <a:gd name="T21" fmla="*/ 1 h 78"/>
                  <a:gd name="T22" fmla="*/ 9 w 208"/>
                  <a:gd name="T23" fmla="*/ 1 h 78"/>
                  <a:gd name="T24" fmla="*/ 10 w 208"/>
                  <a:gd name="T25" fmla="*/ 1 h 78"/>
                  <a:gd name="T26" fmla="*/ 10 w 208"/>
                  <a:gd name="T27" fmla="*/ 1 h 78"/>
                  <a:gd name="T28" fmla="*/ 11 w 208"/>
                  <a:gd name="T29" fmla="*/ 1 h 78"/>
                  <a:gd name="T30" fmla="*/ 12 w 208"/>
                  <a:gd name="T31" fmla="*/ 1 h 78"/>
                  <a:gd name="T32" fmla="*/ 13 w 208"/>
                  <a:gd name="T33" fmla="*/ 0 h 78"/>
                  <a:gd name="T34" fmla="*/ 13 w 208"/>
                  <a:gd name="T35" fmla="*/ 0 h 78"/>
                  <a:gd name="T36" fmla="*/ 20 w 208"/>
                  <a:gd name="T37" fmla="*/ 2 h 78"/>
                  <a:gd name="T38" fmla="*/ 20 w 208"/>
                  <a:gd name="T39" fmla="*/ 2 h 78"/>
                  <a:gd name="T40" fmla="*/ 19 w 208"/>
                  <a:gd name="T41" fmla="*/ 2 h 78"/>
                  <a:gd name="T42" fmla="*/ 18 w 208"/>
                  <a:gd name="T43" fmla="*/ 2 h 78"/>
                  <a:gd name="T44" fmla="*/ 17 w 208"/>
                  <a:gd name="T45" fmla="*/ 3 h 78"/>
                  <a:gd name="T46" fmla="*/ 16 w 208"/>
                  <a:gd name="T47" fmla="*/ 3 h 78"/>
                  <a:gd name="T48" fmla="*/ 16 w 208"/>
                  <a:gd name="T49" fmla="*/ 3 h 78"/>
                  <a:gd name="T50" fmla="*/ 15 w 208"/>
                  <a:gd name="T51" fmla="*/ 4 h 78"/>
                  <a:gd name="T52" fmla="*/ 14 w 208"/>
                  <a:gd name="T53" fmla="*/ 4 h 78"/>
                  <a:gd name="T54" fmla="*/ 13 w 208"/>
                  <a:gd name="T55" fmla="*/ 5 h 78"/>
                  <a:gd name="T56" fmla="*/ 11 w 208"/>
                  <a:gd name="T57" fmla="*/ 5 h 78"/>
                  <a:gd name="T58" fmla="*/ 10 w 208"/>
                  <a:gd name="T59" fmla="*/ 6 h 78"/>
                  <a:gd name="T60" fmla="*/ 9 w 208"/>
                  <a:gd name="T61" fmla="*/ 7 h 78"/>
                  <a:gd name="T62" fmla="*/ 8 w 208"/>
                  <a:gd name="T63" fmla="*/ 8 h 78"/>
                  <a:gd name="T64" fmla="*/ 0 w 208"/>
                  <a:gd name="T65" fmla="*/ 5 h 7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8"/>
                  <a:gd name="T100" fmla="*/ 0 h 78"/>
                  <a:gd name="T101" fmla="*/ 208 w 208"/>
                  <a:gd name="T102" fmla="*/ 78 h 7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8" h="78">
                    <a:moveTo>
                      <a:pt x="0" y="53"/>
                    </a:moveTo>
                    <a:lnTo>
                      <a:pt x="0" y="53"/>
                    </a:lnTo>
                    <a:lnTo>
                      <a:pt x="3" y="51"/>
                    </a:lnTo>
                    <a:lnTo>
                      <a:pt x="5" y="49"/>
                    </a:lnTo>
                    <a:lnTo>
                      <a:pt x="10" y="46"/>
                    </a:lnTo>
                    <a:lnTo>
                      <a:pt x="15" y="44"/>
                    </a:lnTo>
                    <a:lnTo>
                      <a:pt x="22" y="40"/>
                    </a:lnTo>
                    <a:lnTo>
                      <a:pt x="25" y="39"/>
                    </a:lnTo>
                    <a:lnTo>
                      <a:pt x="28" y="36"/>
                    </a:lnTo>
                    <a:lnTo>
                      <a:pt x="33" y="35"/>
                    </a:lnTo>
                    <a:lnTo>
                      <a:pt x="38" y="32"/>
                    </a:lnTo>
                    <a:lnTo>
                      <a:pt x="42" y="30"/>
                    </a:lnTo>
                    <a:lnTo>
                      <a:pt x="47" y="29"/>
                    </a:lnTo>
                    <a:lnTo>
                      <a:pt x="52" y="26"/>
                    </a:lnTo>
                    <a:lnTo>
                      <a:pt x="58" y="24"/>
                    </a:lnTo>
                    <a:lnTo>
                      <a:pt x="63" y="21"/>
                    </a:lnTo>
                    <a:lnTo>
                      <a:pt x="70" y="20"/>
                    </a:lnTo>
                    <a:lnTo>
                      <a:pt x="72" y="17"/>
                    </a:lnTo>
                    <a:lnTo>
                      <a:pt x="76" y="17"/>
                    </a:lnTo>
                    <a:lnTo>
                      <a:pt x="80" y="16"/>
                    </a:lnTo>
                    <a:lnTo>
                      <a:pt x="83" y="16"/>
                    </a:lnTo>
                    <a:lnTo>
                      <a:pt x="86" y="14"/>
                    </a:lnTo>
                    <a:lnTo>
                      <a:pt x="90" y="12"/>
                    </a:lnTo>
                    <a:lnTo>
                      <a:pt x="93" y="11"/>
                    </a:lnTo>
                    <a:lnTo>
                      <a:pt x="97" y="11"/>
                    </a:lnTo>
                    <a:lnTo>
                      <a:pt x="101" y="10"/>
                    </a:lnTo>
                    <a:lnTo>
                      <a:pt x="105" y="10"/>
                    </a:lnTo>
                    <a:lnTo>
                      <a:pt x="109" y="7"/>
                    </a:lnTo>
                    <a:lnTo>
                      <a:pt x="112" y="7"/>
                    </a:lnTo>
                    <a:lnTo>
                      <a:pt x="116" y="6"/>
                    </a:lnTo>
                    <a:lnTo>
                      <a:pt x="120" y="5"/>
                    </a:lnTo>
                    <a:lnTo>
                      <a:pt x="124" y="5"/>
                    </a:lnTo>
                    <a:lnTo>
                      <a:pt x="128" y="3"/>
                    </a:lnTo>
                    <a:lnTo>
                      <a:pt x="131" y="2"/>
                    </a:lnTo>
                    <a:lnTo>
                      <a:pt x="136" y="1"/>
                    </a:lnTo>
                    <a:lnTo>
                      <a:pt x="140" y="0"/>
                    </a:lnTo>
                    <a:lnTo>
                      <a:pt x="145" y="0"/>
                    </a:lnTo>
                    <a:lnTo>
                      <a:pt x="208" y="19"/>
                    </a:lnTo>
                    <a:lnTo>
                      <a:pt x="207" y="19"/>
                    </a:lnTo>
                    <a:lnTo>
                      <a:pt x="204" y="19"/>
                    </a:lnTo>
                    <a:lnTo>
                      <a:pt x="202" y="19"/>
                    </a:lnTo>
                    <a:lnTo>
                      <a:pt x="198" y="20"/>
                    </a:lnTo>
                    <a:lnTo>
                      <a:pt x="192" y="21"/>
                    </a:lnTo>
                    <a:lnTo>
                      <a:pt x="185" y="22"/>
                    </a:lnTo>
                    <a:lnTo>
                      <a:pt x="182" y="24"/>
                    </a:lnTo>
                    <a:lnTo>
                      <a:pt x="178" y="25"/>
                    </a:lnTo>
                    <a:lnTo>
                      <a:pt x="174" y="27"/>
                    </a:lnTo>
                    <a:lnTo>
                      <a:pt x="170" y="29"/>
                    </a:lnTo>
                    <a:lnTo>
                      <a:pt x="165" y="30"/>
                    </a:lnTo>
                    <a:lnTo>
                      <a:pt x="162" y="31"/>
                    </a:lnTo>
                    <a:lnTo>
                      <a:pt x="156" y="32"/>
                    </a:lnTo>
                    <a:lnTo>
                      <a:pt x="151" y="35"/>
                    </a:lnTo>
                    <a:lnTo>
                      <a:pt x="146" y="38"/>
                    </a:lnTo>
                    <a:lnTo>
                      <a:pt x="141" y="40"/>
                    </a:lnTo>
                    <a:lnTo>
                      <a:pt x="135" y="43"/>
                    </a:lnTo>
                    <a:lnTo>
                      <a:pt x="130" y="46"/>
                    </a:lnTo>
                    <a:lnTo>
                      <a:pt x="124" y="49"/>
                    </a:lnTo>
                    <a:lnTo>
                      <a:pt x="119" y="51"/>
                    </a:lnTo>
                    <a:lnTo>
                      <a:pt x="112" y="55"/>
                    </a:lnTo>
                    <a:lnTo>
                      <a:pt x="106" y="60"/>
                    </a:lnTo>
                    <a:lnTo>
                      <a:pt x="100" y="64"/>
                    </a:lnTo>
                    <a:lnTo>
                      <a:pt x="93" y="68"/>
                    </a:lnTo>
                    <a:lnTo>
                      <a:pt x="87" y="73"/>
                    </a:lnTo>
                    <a:lnTo>
                      <a:pt x="81" y="78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83"/>
              <p:cNvSpPr>
                <a:spLocks/>
              </p:cNvSpPr>
              <p:nvPr/>
            </p:nvSpPr>
            <p:spPr bwMode="auto">
              <a:xfrm>
                <a:off x="5279" y="4175"/>
                <a:ext cx="12" cy="9"/>
              </a:xfrm>
              <a:custGeom>
                <a:avLst/>
                <a:gdLst>
                  <a:gd name="T0" fmla="*/ 12 w 123"/>
                  <a:gd name="T1" fmla="*/ 4 h 105"/>
                  <a:gd name="T2" fmla="*/ 12 w 123"/>
                  <a:gd name="T3" fmla="*/ 4 h 105"/>
                  <a:gd name="T4" fmla="*/ 12 w 123"/>
                  <a:gd name="T5" fmla="*/ 5 h 105"/>
                  <a:gd name="T6" fmla="*/ 11 w 123"/>
                  <a:gd name="T7" fmla="*/ 5 h 105"/>
                  <a:gd name="T8" fmla="*/ 11 w 123"/>
                  <a:gd name="T9" fmla="*/ 5 h 105"/>
                  <a:gd name="T10" fmla="*/ 10 w 123"/>
                  <a:gd name="T11" fmla="*/ 5 h 105"/>
                  <a:gd name="T12" fmla="*/ 10 w 123"/>
                  <a:gd name="T13" fmla="*/ 6 h 105"/>
                  <a:gd name="T14" fmla="*/ 9 w 123"/>
                  <a:gd name="T15" fmla="*/ 6 h 105"/>
                  <a:gd name="T16" fmla="*/ 9 w 123"/>
                  <a:gd name="T17" fmla="*/ 6 h 105"/>
                  <a:gd name="T18" fmla="*/ 9 w 123"/>
                  <a:gd name="T19" fmla="*/ 6 h 105"/>
                  <a:gd name="T20" fmla="*/ 8 w 123"/>
                  <a:gd name="T21" fmla="*/ 7 h 105"/>
                  <a:gd name="T22" fmla="*/ 8 w 123"/>
                  <a:gd name="T23" fmla="*/ 7 h 105"/>
                  <a:gd name="T24" fmla="*/ 8 w 123"/>
                  <a:gd name="T25" fmla="*/ 7 h 105"/>
                  <a:gd name="T26" fmla="*/ 7 w 123"/>
                  <a:gd name="T27" fmla="*/ 7 h 105"/>
                  <a:gd name="T28" fmla="*/ 7 w 123"/>
                  <a:gd name="T29" fmla="*/ 7 h 105"/>
                  <a:gd name="T30" fmla="*/ 6 w 123"/>
                  <a:gd name="T31" fmla="*/ 8 h 105"/>
                  <a:gd name="T32" fmla="*/ 6 w 123"/>
                  <a:gd name="T33" fmla="*/ 8 h 105"/>
                  <a:gd name="T34" fmla="*/ 5 w 123"/>
                  <a:gd name="T35" fmla="*/ 8 h 105"/>
                  <a:gd name="T36" fmla="*/ 4 w 123"/>
                  <a:gd name="T37" fmla="*/ 8 h 105"/>
                  <a:gd name="T38" fmla="*/ 4 w 123"/>
                  <a:gd name="T39" fmla="*/ 8 h 105"/>
                  <a:gd name="T40" fmla="*/ 3 w 123"/>
                  <a:gd name="T41" fmla="*/ 9 h 105"/>
                  <a:gd name="T42" fmla="*/ 3 w 123"/>
                  <a:gd name="T43" fmla="*/ 9 h 105"/>
                  <a:gd name="T44" fmla="*/ 2 w 123"/>
                  <a:gd name="T45" fmla="*/ 9 h 105"/>
                  <a:gd name="T46" fmla="*/ 0 w 123"/>
                  <a:gd name="T47" fmla="*/ 5 h 105"/>
                  <a:gd name="T48" fmla="*/ 0 w 123"/>
                  <a:gd name="T49" fmla="*/ 5 h 105"/>
                  <a:gd name="T50" fmla="*/ 0 w 123"/>
                  <a:gd name="T51" fmla="*/ 5 h 105"/>
                  <a:gd name="T52" fmla="*/ 0 w 123"/>
                  <a:gd name="T53" fmla="*/ 4 h 105"/>
                  <a:gd name="T54" fmla="*/ 1 w 123"/>
                  <a:gd name="T55" fmla="*/ 4 h 105"/>
                  <a:gd name="T56" fmla="*/ 1 w 123"/>
                  <a:gd name="T57" fmla="*/ 4 h 105"/>
                  <a:gd name="T58" fmla="*/ 2 w 123"/>
                  <a:gd name="T59" fmla="*/ 4 h 105"/>
                  <a:gd name="T60" fmla="*/ 2 w 123"/>
                  <a:gd name="T61" fmla="*/ 4 h 105"/>
                  <a:gd name="T62" fmla="*/ 3 w 123"/>
                  <a:gd name="T63" fmla="*/ 4 h 105"/>
                  <a:gd name="T64" fmla="*/ 3 w 123"/>
                  <a:gd name="T65" fmla="*/ 4 h 105"/>
                  <a:gd name="T66" fmla="*/ 3 w 123"/>
                  <a:gd name="T67" fmla="*/ 4 h 105"/>
                  <a:gd name="T68" fmla="*/ 4 w 123"/>
                  <a:gd name="T69" fmla="*/ 3 h 105"/>
                  <a:gd name="T70" fmla="*/ 4 w 123"/>
                  <a:gd name="T71" fmla="*/ 3 h 105"/>
                  <a:gd name="T72" fmla="*/ 4 w 123"/>
                  <a:gd name="T73" fmla="*/ 3 h 105"/>
                  <a:gd name="T74" fmla="*/ 5 w 123"/>
                  <a:gd name="T75" fmla="*/ 3 h 105"/>
                  <a:gd name="T76" fmla="*/ 5 w 123"/>
                  <a:gd name="T77" fmla="*/ 3 h 105"/>
                  <a:gd name="T78" fmla="*/ 5 w 123"/>
                  <a:gd name="T79" fmla="*/ 2 h 105"/>
                  <a:gd name="T80" fmla="*/ 6 w 123"/>
                  <a:gd name="T81" fmla="*/ 2 h 105"/>
                  <a:gd name="T82" fmla="*/ 6 w 123"/>
                  <a:gd name="T83" fmla="*/ 2 h 105"/>
                  <a:gd name="T84" fmla="*/ 7 w 123"/>
                  <a:gd name="T85" fmla="*/ 2 h 105"/>
                  <a:gd name="T86" fmla="*/ 7 w 123"/>
                  <a:gd name="T87" fmla="*/ 2 h 105"/>
                  <a:gd name="T88" fmla="*/ 8 w 123"/>
                  <a:gd name="T89" fmla="*/ 1 h 105"/>
                  <a:gd name="T90" fmla="*/ 8 w 123"/>
                  <a:gd name="T91" fmla="*/ 1 h 105"/>
                  <a:gd name="T92" fmla="*/ 9 w 123"/>
                  <a:gd name="T93" fmla="*/ 1 h 105"/>
                  <a:gd name="T94" fmla="*/ 9 w 123"/>
                  <a:gd name="T95" fmla="*/ 1 h 105"/>
                  <a:gd name="T96" fmla="*/ 10 w 123"/>
                  <a:gd name="T97" fmla="*/ 0 h 105"/>
                  <a:gd name="T98" fmla="*/ 10 w 123"/>
                  <a:gd name="T99" fmla="*/ 0 h 105"/>
                  <a:gd name="T100" fmla="*/ 12 w 123"/>
                  <a:gd name="T101" fmla="*/ 4 h 105"/>
                  <a:gd name="T102" fmla="*/ 12 w 123"/>
                  <a:gd name="T103" fmla="*/ 4 h 10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23"/>
                  <a:gd name="T157" fmla="*/ 0 h 105"/>
                  <a:gd name="T158" fmla="*/ 123 w 123"/>
                  <a:gd name="T159" fmla="*/ 105 h 10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23" h="105">
                    <a:moveTo>
                      <a:pt x="123" y="51"/>
                    </a:moveTo>
                    <a:lnTo>
                      <a:pt x="121" y="52"/>
                    </a:lnTo>
                    <a:lnTo>
                      <a:pt x="118" y="56"/>
                    </a:lnTo>
                    <a:lnTo>
                      <a:pt x="114" y="58"/>
                    </a:lnTo>
                    <a:lnTo>
                      <a:pt x="110" y="61"/>
                    </a:lnTo>
                    <a:lnTo>
                      <a:pt x="105" y="64"/>
                    </a:lnTo>
                    <a:lnTo>
                      <a:pt x="100" y="70"/>
                    </a:lnTo>
                    <a:lnTo>
                      <a:pt x="97" y="71"/>
                    </a:lnTo>
                    <a:lnTo>
                      <a:pt x="94" y="73"/>
                    </a:lnTo>
                    <a:lnTo>
                      <a:pt x="90" y="75"/>
                    </a:lnTo>
                    <a:lnTo>
                      <a:pt x="86" y="77"/>
                    </a:lnTo>
                    <a:lnTo>
                      <a:pt x="81" y="80"/>
                    </a:lnTo>
                    <a:lnTo>
                      <a:pt x="77" y="82"/>
                    </a:lnTo>
                    <a:lnTo>
                      <a:pt x="73" y="85"/>
                    </a:lnTo>
                    <a:lnTo>
                      <a:pt x="68" y="87"/>
                    </a:lnTo>
                    <a:lnTo>
                      <a:pt x="63" y="88"/>
                    </a:lnTo>
                    <a:lnTo>
                      <a:pt x="57" y="91"/>
                    </a:lnTo>
                    <a:lnTo>
                      <a:pt x="52" y="93"/>
                    </a:lnTo>
                    <a:lnTo>
                      <a:pt x="46" y="96"/>
                    </a:lnTo>
                    <a:lnTo>
                      <a:pt x="39" y="97"/>
                    </a:lnTo>
                    <a:lnTo>
                      <a:pt x="33" y="100"/>
                    </a:lnTo>
                    <a:lnTo>
                      <a:pt x="26" y="102"/>
                    </a:lnTo>
                    <a:lnTo>
                      <a:pt x="19" y="105"/>
                    </a:lnTo>
                    <a:lnTo>
                      <a:pt x="0" y="54"/>
                    </a:lnTo>
                    <a:lnTo>
                      <a:pt x="3" y="53"/>
                    </a:lnTo>
                    <a:lnTo>
                      <a:pt x="5" y="52"/>
                    </a:lnTo>
                    <a:lnTo>
                      <a:pt x="9" y="51"/>
                    </a:lnTo>
                    <a:lnTo>
                      <a:pt x="13" y="48"/>
                    </a:lnTo>
                    <a:lnTo>
                      <a:pt x="19" y="47"/>
                    </a:lnTo>
                    <a:lnTo>
                      <a:pt x="22" y="44"/>
                    </a:lnTo>
                    <a:lnTo>
                      <a:pt x="26" y="43"/>
                    </a:lnTo>
                    <a:lnTo>
                      <a:pt x="29" y="42"/>
                    </a:lnTo>
                    <a:lnTo>
                      <a:pt x="33" y="41"/>
                    </a:lnTo>
                    <a:lnTo>
                      <a:pt x="36" y="38"/>
                    </a:lnTo>
                    <a:lnTo>
                      <a:pt x="39" y="37"/>
                    </a:lnTo>
                    <a:lnTo>
                      <a:pt x="43" y="34"/>
                    </a:lnTo>
                    <a:lnTo>
                      <a:pt x="48" y="33"/>
                    </a:lnTo>
                    <a:lnTo>
                      <a:pt x="52" y="30"/>
                    </a:lnTo>
                    <a:lnTo>
                      <a:pt x="56" y="28"/>
                    </a:lnTo>
                    <a:lnTo>
                      <a:pt x="61" y="25"/>
                    </a:lnTo>
                    <a:lnTo>
                      <a:pt x="66" y="23"/>
                    </a:lnTo>
                    <a:lnTo>
                      <a:pt x="70" y="20"/>
                    </a:lnTo>
                    <a:lnTo>
                      <a:pt x="75" y="18"/>
                    </a:lnTo>
                    <a:lnTo>
                      <a:pt x="80" y="15"/>
                    </a:lnTo>
                    <a:lnTo>
                      <a:pt x="85" y="13"/>
                    </a:lnTo>
                    <a:lnTo>
                      <a:pt x="89" y="9"/>
                    </a:lnTo>
                    <a:lnTo>
                      <a:pt x="94" y="7"/>
                    </a:lnTo>
                    <a:lnTo>
                      <a:pt x="99" y="3"/>
                    </a:lnTo>
                    <a:lnTo>
                      <a:pt x="104" y="0"/>
                    </a:lnTo>
                    <a:lnTo>
                      <a:pt x="123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84"/>
              <p:cNvSpPr>
                <a:spLocks/>
              </p:cNvSpPr>
              <p:nvPr/>
            </p:nvSpPr>
            <p:spPr bwMode="auto">
              <a:xfrm>
                <a:off x="5212" y="4135"/>
                <a:ext cx="14" cy="5"/>
              </a:xfrm>
              <a:custGeom>
                <a:avLst/>
                <a:gdLst>
                  <a:gd name="T0" fmla="*/ 0 w 158"/>
                  <a:gd name="T1" fmla="*/ 3 h 49"/>
                  <a:gd name="T2" fmla="*/ 0 w 158"/>
                  <a:gd name="T3" fmla="*/ 3 h 49"/>
                  <a:gd name="T4" fmla="*/ 0 w 158"/>
                  <a:gd name="T5" fmla="*/ 3 h 49"/>
                  <a:gd name="T6" fmla="*/ 1 w 158"/>
                  <a:gd name="T7" fmla="*/ 3 h 49"/>
                  <a:gd name="T8" fmla="*/ 1 w 158"/>
                  <a:gd name="T9" fmla="*/ 3 h 49"/>
                  <a:gd name="T10" fmla="*/ 1 w 158"/>
                  <a:gd name="T11" fmla="*/ 3 h 49"/>
                  <a:gd name="T12" fmla="*/ 2 w 158"/>
                  <a:gd name="T13" fmla="*/ 2 h 49"/>
                  <a:gd name="T14" fmla="*/ 2 w 158"/>
                  <a:gd name="T15" fmla="*/ 2 h 49"/>
                  <a:gd name="T16" fmla="*/ 2 w 158"/>
                  <a:gd name="T17" fmla="*/ 2 h 49"/>
                  <a:gd name="T18" fmla="*/ 2 w 158"/>
                  <a:gd name="T19" fmla="*/ 2 h 49"/>
                  <a:gd name="T20" fmla="*/ 3 w 158"/>
                  <a:gd name="T21" fmla="*/ 2 h 49"/>
                  <a:gd name="T22" fmla="*/ 3 w 158"/>
                  <a:gd name="T23" fmla="*/ 2 h 49"/>
                  <a:gd name="T24" fmla="*/ 3 w 158"/>
                  <a:gd name="T25" fmla="*/ 2 h 49"/>
                  <a:gd name="T26" fmla="*/ 4 w 158"/>
                  <a:gd name="T27" fmla="*/ 1 h 49"/>
                  <a:gd name="T28" fmla="*/ 4 w 158"/>
                  <a:gd name="T29" fmla="*/ 1 h 49"/>
                  <a:gd name="T30" fmla="*/ 4 w 158"/>
                  <a:gd name="T31" fmla="*/ 1 h 49"/>
                  <a:gd name="T32" fmla="*/ 5 w 158"/>
                  <a:gd name="T33" fmla="*/ 1 h 49"/>
                  <a:gd name="T34" fmla="*/ 5 w 158"/>
                  <a:gd name="T35" fmla="*/ 1 h 49"/>
                  <a:gd name="T36" fmla="*/ 6 w 158"/>
                  <a:gd name="T37" fmla="*/ 1 h 49"/>
                  <a:gd name="T38" fmla="*/ 6 w 158"/>
                  <a:gd name="T39" fmla="*/ 1 h 49"/>
                  <a:gd name="T40" fmla="*/ 7 w 158"/>
                  <a:gd name="T41" fmla="*/ 0 h 49"/>
                  <a:gd name="T42" fmla="*/ 7 w 158"/>
                  <a:gd name="T43" fmla="*/ 0 h 49"/>
                  <a:gd name="T44" fmla="*/ 7 w 158"/>
                  <a:gd name="T45" fmla="*/ 0 h 49"/>
                  <a:gd name="T46" fmla="*/ 8 w 158"/>
                  <a:gd name="T47" fmla="*/ 0 h 49"/>
                  <a:gd name="T48" fmla="*/ 8 w 158"/>
                  <a:gd name="T49" fmla="*/ 0 h 49"/>
                  <a:gd name="T50" fmla="*/ 14 w 158"/>
                  <a:gd name="T51" fmla="*/ 1 h 49"/>
                  <a:gd name="T52" fmla="*/ 14 w 158"/>
                  <a:gd name="T53" fmla="*/ 1 h 49"/>
                  <a:gd name="T54" fmla="*/ 13 w 158"/>
                  <a:gd name="T55" fmla="*/ 1 h 49"/>
                  <a:gd name="T56" fmla="*/ 13 w 158"/>
                  <a:gd name="T57" fmla="*/ 1 h 49"/>
                  <a:gd name="T58" fmla="*/ 13 w 158"/>
                  <a:gd name="T59" fmla="*/ 2 h 49"/>
                  <a:gd name="T60" fmla="*/ 13 w 158"/>
                  <a:gd name="T61" fmla="*/ 2 h 49"/>
                  <a:gd name="T62" fmla="*/ 12 w 158"/>
                  <a:gd name="T63" fmla="*/ 2 h 49"/>
                  <a:gd name="T64" fmla="*/ 12 w 158"/>
                  <a:gd name="T65" fmla="*/ 2 h 49"/>
                  <a:gd name="T66" fmla="*/ 11 w 158"/>
                  <a:gd name="T67" fmla="*/ 2 h 49"/>
                  <a:gd name="T68" fmla="*/ 11 w 158"/>
                  <a:gd name="T69" fmla="*/ 2 h 49"/>
                  <a:gd name="T70" fmla="*/ 10 w 158"/>
                  <a:gd name="T71" fmla="*/ 3 h 49"/>
                  <a:gd name="T72" fmla="*/ 10 w 158"/>
                  <a:gd name="T73" fmla="*/ 3 h 49"/>
                  <a:gd name="T74" fmla="*/ 10 w 158"/>
                  <a:gd name="T75" fmla="*/ 3 h 49"/>
                  <a:gd name="T76" fmla="*/ 9 w 158"/>
                  <a:gd name="T77" fmla="*/ 3 h 49"/>
                  <a:gd name="T78" fmla="*/ 9 w 158"/>
                  <a:gd name="T79" fmla="*/ 3 h 49"/>
                  <a:gd name="T80" fmla="*/ 8 w 158"/>
                  <a:gd name="T81" fmla="*/ 3 h 49"/>
                  <a:gd name="T82" fmla="*/ 8 w 158"/>
                  <a:gd name="T83" fmla="*/ 4 h 49"/>
                  <a:gd name="T84" fmla="*/ 8 w 158"/>
                  <a:gd name="T85" fmla="*/ 4 h 49"/>
                  <a:gd name="T86" fmla="*/ 7 w 158"/>
                  <a:gd name="T87" fmla="*/ 4 h 49"/>
                  <a:gd name="T88" fmla="*/ 7 w 158"/>
                  <a:gd name="T89" fmla="*/ 5 h 49"/>
                  <a:gd name="T90" fmla="*/ 6 w 158"/>
                  <a:gd name="T91" fmla="*/ 5 h 49"/>
                  <a:gd name="T92" fmla="*/ 0 w 158"/>
                  <a:gd name="T93" fmla="*/ 3 h 49"/>
                  <a:gd name="T94" fmla="*/ 0 w 158"/>
                  <a:gd name="T95" fmla="*/ 3 h 4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58"/>
                  <a:gd name="T145" fmla="*/ 0 h 49"/>
                  <a:gd name="T146" fmla="*/ 158 w 158"/>
                  <a:gd name="T147" fmla="*/ 49 h 4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58" h="49">
                    <a:moveTo>
                      <a:pt x="0" y="32"/>
                    </a:moveTo>
                    <a:lnTo>
                      <a:pt x="1" y="31"/>
                    </a:lnTo>
                    <a:lnTo>
                      <a:pt x="3" y="29"/>
                    </a:lnTo>
                    <a:lnTo>
                      <a:pt x="6" y="27"/>
                    </a:lnTo>
                    <a:lnTo>
                      <a:pt x="8" y="26"/>
                    </a:lnTo>
                    <a:lnTo>
                      <a:pt x="12" y="25"/>
                    </a:lnTo>
                    <a:lnTo>
                      <a:pt x="18" y="22"/>
                    </a:lnTo>
                    <a:lnTo>
                      <a:pt x="20" y="21"/>
                    </a:lnTo>
                    <a:lnTo>
                      <a:pt x="23" y="20"/>
                    </a:lnTo>
                    <a:lnTo>
                      <a:pt x="26" y="17"/>
                    </a:lnTo>
                    <a:lnTo>
                      <a:pt x="30" y="17"/>
                    </a:lnTo>
                    <a:lnTo>
                      <a:pt x="34" y="16"/>
                    </a:lnTo>
                    <a:lnTo>
                      <a:pt x="37" y="15"/>
                    </a:lnTo>
                    <a:lnTo>
                      <a:pt x="41" y="13"/>
                    </a:lnTo>
                    <a:lnTo>
                      <a:pt x="46" y="12"/>
                    </a:lnTo>
                    <a:lnTo>
                      <a:pt x="50" y="10"/>
                    </a:lnTo>
                    <a:lnTo>
                      <a:pt x="55" y="10"/>
                    </a:lnTo>
                    <a:lnTo>
                      <a:pt x="60" y="7"/>
                    </a:lnTo>
                    <a:lnTo>
                      <a:pt x="65" y="6"/>
                    </a:lnTo>
                    <a:lnTo>
                      <a:pt x="71" y="5"/>
                    </a:lnTo>
                    <a:lnTo>
                      <a:pt x="76" y="3"/>
                    </a:lnTo>
                    <a:lnTo>
                      <a:pt x="80" y="2"/>
                    </a:lnTo>
                    <a:lnTo>
                      <a:pt x="83" y="2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158" y="12"/>
                    </a:lnTo>
                    <a:lnTo>
                      <a:pt x="156" y="12"/>
                    </a:lnTo>
                    <a:lnTo>
                      <a:pt x="152" y="13"/>
                    </a:lnTo>
                    <a:lnTo>
                      <a:pt x="149" y="13"/>
                    </a:lnTo>
                    <a:lnTo>
                      <a:pt x="146" y="15"/>
                    </a:lnTo>
                    <a:lnTo>
                      <a:pt x="142" y="16"/>
                    </a:lnTo>
                    <a:lnTo>
                      <a:pt x="137" y="17"/>
                    </a:lnTo>
                    <a:lnTo>
                      <a:pt x="131" y="20"/>
                    </a:lnTo>
                    <a:lnTo>
                      <a:pt x="124" y="21"/>
                    </a:lnTo>
                    <a:lnTo>
                      <a:pt x="120" y="22"/>
                    </a:lnTo>
                    <a:lnTo>
                      <a:pt x="117" y="25"/>
                    </a:lnTo>
                    <a:lnTo>
                      <a:pt x="113" y="26"/>
                    </a:lnTo>
                    <a:lnTo>
                      <a:pt x="109" y="27"/>
                    </a:lnTo>
                    <a:lnTo>
                      <a:pt x="104" y="30"/>
                    </a:lnTo>
                    <a:lnTo>
                      <a:pt x="100" y="32"/>
                    </a:lnTo>
                    <a:lnTo>
                      <a:pt x="95" y="34"/>
                    </a:lnTo>
                    <a:lnTo>
                      <a:pt x="90" y="37"/>
                    </a:lnTo>
                    <a:lnTo>
                      <a:pt x="85" y="39"/>
                    </a:lnTo>
                    <a:lnTo>
                      <a:pt x="80" y="42"/>
                    </a:lnTo>
                    <a:lnTo>
                      <a:pt x="75" y="45"/>
                    </a:lnTo>
                    <a:lnTo>
                      <a:pt x="70" y="49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Freeform 85"/>
              <p:cNvSpPr>
                <a:spLocks/>
              </p:cNvSpPr>
              <p:nvPr/>
            </p:nvSpPr>
            <p:spPr bwMode="auto">
              <a:xfrm>
                <a:off x="5243" y="4143"/>
                <a:ext cx="20" cy="9"/>
              </a:xfrm>
              <a:custGeom>
                <a:avLst/>
                <a:gdLst>
                  <a:gd name="T0" fmla="*/ 0 w 213"/>
                  <a:gd name="T1" fmla="*/ 6 h 86"/>
                  <a:gd name="T2" fmla="*/ 1 w 213"/>
                  <a:gd name="T3" fmla="*/ 6 h 86"/>
                  <a:gd name="T4" fmla="*/ 1 w 213"/>
                  <a:gd name="T5" fmla="*/ 5 h 86"/>
                  <a:gd name="T6" fmla="*/ 2 w 213"/>
                  <a:gd name="T7" fmla="*/ 5 h 86"/>
                  <a:gd name="T8" fmla="*/ 3 w 213"/>
                  <a:gd name="T9" fmla="*/ 4 h 86"/>
                  <a:gd name="T10" fmla="*/ 4 w 213"/>
                  <a:gd name="T11" fmla="*/ 4 h 86"/>
                  <a:gd name="T12" fmla="*/ 5 w 213"/>
                  <a:gd name="T13" fmla="*/ 3 h 86"/>
                  <a:gd name="T14" fmla="*/ 6 w 213"/>
                  <a:gd name="T15" fmla="*/ 3 h 86"/>
                  <a:gd name="T16" fmla="*/ 7 w 213"/>
                  <a:gd name="T17" fmla="*/ 2 h 86"/>
                  <a:gd name="T18" fmla="*/ 8 w 213"/>
                  <a:gd name="T19" fmla="*/ 2 h 86"/>
                  <a:gd name="T20" fmla="*/ 9 w 213"/>
                  <a:gd name="T21" fmla="*/ 1 h 86"/>
                  <a:gd name="T22" fmla="*/ 10 w 213"/>
                  <a:gd name="T23" fmla="*/ 1 h 86"/>
                  <a:gd name="T24" fmla="*/ 11 w 213"/>
                  <a:gd name="T25" fmla="*/ 1 h 86"/>
                  <a:gd name="T26" fmla="*/ 12 w 213"/>
                  <a:gd name="T27" fmla="*/ 0 h 86"/>
                  <a:gd name="T28" fmla="*/ 12 w 213"/>
                  <a:gd name="T29" fmla="*/ 0 h 86"/>
                  <a:gd name="T30" fmla="*/ 13 w 213"/>
                  <a:gd name="T31" fmla="*/ 0 h 86"/>
                  <a:gd name="T32" fmla="*/ 20 w 213"/>
                  <a:gd name="T33" fmla="*/ 3 h 86"/>
                  <a:gd name="T34" fmla="*/ 20 w 213"/>
                  <a:gd name="T35" fmla="*/ 3 h 86"/>
                  <a:gd name="T36" fmla="*/ 19 w 213"/>
                  <a:gd name="T37" fmla="*/ 3 h 86"/>
                  <a:gd name="T38" fmla="*/ 18 w 213"/>
                  <a:gd name="T39" fmla="*/ 3 h 86"/>
                  <a:gd name="T40" fmla="*/ 18 w 213"/>
                  <a:gd name="T41" fmla="*/ 3 h 86"/>
                  <a:gd name="T42" fmla="*/ 17 w 213"/>
                  <a:gd name="T43" fmla="*/ 3 h 86"/>
                  <a:gd name="T44" fmla="*/ 16 w 213"/>
                  <a:gd name="T45" fmla="*/ 4 h 86"/>
                  <a:gd name="T46" fmla="*/ 15 w 213"/>
                  <a:gd name="T47" fmla="*/ 4 h 86"/>
                  <a:gd name="T48" fmla="*/ 14 w 213"/>
                  <a:gd name="T49" fmla="*/ 5 h 86"/>
                  <a:gd name="T50" fmla="*/ 13 w 213"/>
                  <a:gd name="T51" fmla="*/ 5 h 86"/>
                  <a:gd name="T52" fmla="*/ 12 w 213"/>
                  <a:gd name="T53" fmla="*/ 6 h 86"/>
                  <a:gd name="T54" fmla="*/ 11 w 213"/>
                  <a:gd name="T55" fmla="*/ 6 h 86"/>
                  <a:gd name="T56" fmla="*/ 10 w 213"/>
                  <a:gd name="T57" fmla="*/ 7 h 86"/>
                  <a:gd name="T58" fmla="*/ 8 w 213"/>
                  <a:gd name="T59" fmla="*/ 8 h 86"/>
                  <a:gd name="T60" fmla="*/ 7 w 213"/>
                  <a:gd name="T61" fmla="*/ 9 h 86"/>
                  <a:gd name="T62" fmla="*/ 0 w 213"/>
                  <a:gd name="T63" fmla="*/ 6 h 8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13"/>
                  <a:gd name="T97" fmla="*/ 0 h 86"/>
                  <a:gd name="T98" fmla="*/ 213 w 213"/>
                  <a:gd name="T99" fmla="*/ 86 h 8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13" h="86">
                    <a:moveTo>
                      <a:pt x="0" y="59"/>
                    </a:moveTo>
                    <a:lnTo>
                      <a:pt x="0" y="58"/>
                    </a:lnTo>
                    <a:lnTo>
                      <a:pt x="3" y="57"/>
                    </a:lnTo>
                    <a:lnTo>
                      <a:pt x="6" y="54"/>
                    </a:lnTo>
                    <a:lnTo>
                      <a:pt x="11" y="51"/>
                    </a:lnTo>
                    <a:lnTo>
                      <a:pt x="14" y="49"/>
                    </a:lnTo>
                    <a:lnTo>
                      <a:pt x="18" y="46"/>
                    </a:lnTo>
                    <a:lnTo>
                      <a:pt x="22" y="45"/>
                    </a:lnTo>
                    <a:lnTo>
                      <a:pt x="25" y="43"/>
                    </a:lnTo>
                    <a:lnTo>
                      <a:pt x="29" y="40"/>
                    </a:lnTo>
                    <a:lnTo>
                      <a:pt x="34" y="39"/>
                    </a:lnTo>
                    <a:lnTo>
                      <a:pt x="39" y="36"/>
                    </a:lnTo>
                    <a:lnTo>
                      <a:pt x="44" y="34"/>
                    </a:lnTo>
                    <a:lnTo>
                      <a:pt x="49" y="31"/>
                    </a:lnTo>
                    <a:lnTo>
                      <a:pt x="54" y="29"/>
                    </a:lnTo>
                    <a:lnTo>
                      <a:pt x="59" y="26"/>
                    </a:lnTo>
                    <a:lnTo>
                      <a:pt x="66" y="24"/>
                    </a:lnTo>
                    <a:lnTo>
                      <a:pt x="71" y="21"/>
                    </a:lnTo>
                    <a:lnTo>
                      <a:pt x="77" y="19"/>
                    </a:lnTo>
                    <a:lnTo>
                      <a:pt x="83" y="16"/>
                    </a:lnTo>
                    <a:lnTo>
                      <a:pt x="90" y="15"/>
                    </a:lnTo>
                    <a:lnTo>
                      <a:pt x="96" y="12"/>
                    </a:lnTo>
                    <a:lnTo>
                      <a:pt x="102" y="10"/>
                    </a:lnTo>
                    <a:lnTo>
                      <a:pt x="108" y="7"/>
                    </a:lnTo>
                    <a:lnTo>
                      <a:pt x="116" y="6"/>
                    </a:lnTo>
                    <a:lnTo>
                      <a:pt x="119" y="5"/>
                    </a:lnTo>
                    <a:lnTo>
                      <a:pt x="122" y="4"/>
                    </a:lnTo>
                    <a:lnTo>
                      <a:pt x="126" y="2"/>
                    </a:lnTo>
                    <a:lnTo>
                      <a:pt x="130" y="2"/>
                    </a:lnTo>
                    <a:lnTo>
                      <a:pt x="132" y="1"/>
                    </a:lnTo>
                    <a:lnTo>
                      <a:pt x="136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213" y="24"/>
                    </a:lnTo>
                    <a:lnTo>
                      <a:pt x="212" y="24"/>
                    </a:lnTo>
                    <a:lnTo>
                      <a:pt x="209" y="24"/>
                    </a:lnTo>
                    <a:lnTo>
                      <a:pt x="207" y="24"/>
                    </a:lnTo>
                    <a:lnTo>
                      <a:pt x="202" y="25"/>
                    </a:lnTo>
                    <a:lnTo>
                      <a:pt x="198" y="25"/>
                    </a:lnTo>
                    <a:lnTo>
                      <a:pt x="195" y="26"/>
                    </a:lnTo>
                    <a:lnTo>
                      <a:pt x="192" y="28"/>
                    </a:lnTo>
                    <a:lnTo>
                      <a:pt x="189" y="29"/>
                    </a:lnTo>
                    <a:lnTo>
                      <a:pt x="184" y="30"/>
                    </a:lnTo>
                    <a:lnTo>
                      <a:pt x="180" y="31"/>
                    </a:lnTo>
                    <a:lnTo>
                      <a:pt x="176" y="33"/>
                    </a:lnTo>
                    <a:lnTo>
                      <a:pt x="171" y="35"/>
                    </a:lnTo>
                    <a:lnTo>
                      <a:pt x="166" y="36"/>
                    </a:lnTo>
                    <a:lnTo>
                      <a:pt x="161" y="38"/>
                    </a:lnTo>
                    <a:lnTo>
                      <a:pt x="156" y="40"/>
                    </a:lnTo>
                    <a:lnTo>
                      <a:pt x="151" y="43"/>
                    </a:lnTo>
                    <a:lnTo>
                      <a:pt x="145" y="44"/>
                    </a:lnTo>
                    <a:lnTo>
                      <a:pt x="140" y="48"/>
                    </a:lnTo>
                    <a:lnTo>
                      <a:pt x="134" y="50"/>
                    </a:lnTo>
                    <a:lnTo>
                      <a:pt x="129" y="54"/>
                    </a:lnTo>
                    <a:lnTo>
                      <a:pt x="122" y="57"/>
                    </a:lnTo>
                    <a:lnTo>
                      <a:pt x="116" y="60"/>
                    </a:lnTo>
                    <a:lnTo>
                      <a:pt x="110" y="64"/>
                    </a:lnTo>
                    <a:lnTo>
                      <a:pt x="103" y="68"/>
                    </a:lnTo>
                    <a:lnTo>
                      <a:pt x="96" y="72"/>
                    </a:lnTo>
                    <a:lnTo>
                      <a:pt x="90" y="75"/>
                    </a:lnTo>
                    <a:lnTo>
                      <a:pt x="83" y="80"/>
                    </a:lnTo>
                    <a:lnTo>
                      <a:pt x="77" y="8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Freeform 86"/>
              <p:cNvSpPr>
                <a:spLocks/>
              </p:cNvSpPr>
              <p:nvPr/>
            </p:nvSpPr>
            <p:spPr bwMode="auto">
              <a:xfrm>
                <a:off x="5255" y="4149"/>
                <a:ext cx="18" cy="9"/>
              </a:xfrm>
              <a:custGeom>
                <a:avLst/>
                <a:gdLst>
                  <a:gd name="T0" fmla="*/ 0 w 190"/>
                  <a:gd name="T1" fmla="*/ 6 h 96"/>
                  <a:gd name="T2" fmla="*/ 0 w 190"/>
                  <a:gd name="T3" fmla="*/ 6 h 96"/>
                  <a:gd name="T4" fmla="*/ 0 w 190"/>
                  <a:gd name="T5" fmla="*/ 5 h 96"/>
                  <a:gd name="T6" fmla="*/ 0 w 190"/>
                  <a:gd name="T7" fmla="*/ 5 h 96"/>
                  <a:gd name="T8" fmla="*/ 1 w 190"/>
                  <a:gd name="T9" fmla="*/ 5 h 96"/>
                  <a:gd name="T10" fmla="*/ 1 w 190"/>
                  <a:gd name="T11" fmla="*/ 5 h 96"/>
                  <a:gd name="T12" fmla="*/ 2 w 190"/>
                  <a:gd name="T13" fmla="*/ 5 h 96"/>
                  <a:gd name="T14" fmla="*/ 2 w 190"/>
                  <a:gd name="T15" fmla="*/ 4 h 96"/>
                  <a:gd name="T16" fmla="*/ 2 w 190"/>
                  <a:gd name="T17" fmla="*/ 4 h 96"/>
                  <a:gd name="T18" fmla="*/ 3 w 190"/>
                  <a:gd name="T19" fmla="*/ 4 h 96"/>
                  <a:gd name="T20" fmla="*/ 3 w 190"/>
                  <a:gd name="T21" fmla="*/ 4 h 96"/>
                  <a:gd name="T22" fmla="*/ 3 w 190"/>
                  <a:gd name="T23" fmla="*/ 4 h 96"/>
                  <a:gd name="T24" fmla="*/ 4 w 190"/>
                  <a:gd name="T25" fmla="*/ 3 h 96"/>
                  <a:gd name="T26" fmla="*/ 4 w 190"/>
                  <a:gd name="T27" fmla="*/ 3 h 96"/>
                  <a:gd name="T28" fmla="*/ 5 w 190"/>
                  <a:gd name="T29" fmla="*/ 3 h 96"/>
                  <a:gd name="T30" fmla="*/ 5 w 190"/>
                  <a:gd name="T31" fmla="*/ 3 h 96"/>
                  <a:gd name="T32" fmla="*/ 6 w 190"/>
                  <a:gd name="T33" fmla="*/ 2 h 96"/>
                  <a:gd name="T34" fmla="*/ 6 w 190"/>
                  <a:gd name="T35" fmla="*/ 2 h 96"/>
                  <a:gd name="T36" fmla="*/ 7 w 190"/>
                  <a:gd name="T37" fmla="*/ 2 h 96"/>
                  <a:gd name="T38" fmla="*/ 7 w 190"/>
                  <a:gd name="T39" fmla="*/ 2 h 96"/>
                  <a:gd name="T40" fmla="*/ 8 w 190"/>
                  <a:gd name="T41" fmla="*/ 1 h 96"/>
                  <a:gd name="T42" fmla="*/ 8 w 190"/>
                  <a:gd name="T43" fmla="*/ 1 h 96"/>
                  <a:gd name="T44" fmla="*/ 9 w 190"/>
                  <a:gd name="T45" fmla="*/ 1 h 96"/>
                  <a:gd name="T46" fmla="*/ 10 w 190"/>
                  <a:gd name="T47" fmla="*/ 1 h 96"/>
                  <a:gd name="T48" fmla="*/ 10 w 190"/>
                  <a:gd name="T49" fmla="*/ 1 h 96"/>
                  <a:gd name="T50" fmla="*/ 11 w 190"/>
                  <a:gd name="T51" fmla="*/ 0 h 96"/>
                  <a:gd name="T52" fmla="*/ 11 w 190"/>
                  <a:gd name="T53" fmla="*/ 0 h 96"/>
                  <a:gd name="T54" fmla="*/ 11 w 190"/>
                  <a:gd name="T55" fmla="*/ 0 h 96"/>
                  <a:gd name="T56" fmla="*/ 12 w 190"/>
                  <a:gd name="T57" fmla="*/ 0 h 96"/>
                  <a:gd name="T58" fmla="*/ 12 w 190"/>
                  <a:gd name="T59" fmla="*/ 0 h 96"/>
                  <a:gd name="T60" fmla="*/ 12 w 190"/>
                  <a:gd name="T61" fmla="*/ 0 h 96"/>
                  <a:gd name="T62" fmla="*/ 13 w 190"/>
                  <a:gd name="T63" fmla="*/ 0 h 96"/>
                  <a:gd name="T64" fmla="*/ 13 w 190"/>
                  <a:gd name="T65" fmla="*/ 0 h 96"/>
                  <a:gd name="T66" fmla="*/ 18 w 190"/>
                  <a:gd name="T67" fmla="*/ 3 h 96"/>
                  <a:gd name="T68" fmla="*/ 18 w 190"/>
                  <a:gd name="T69" fmla="*/ 3 h 96"/>
                  <a:gd name="T70" fmla="*/ 18 w 190"/>
                  <a:gd name="T71" fmla="*/ 3 h 96"/>
                  <a:gd name="T72" fmla="*/ 17 w 190"/>
                  <a:gd name="T73" fmla="*/ 3 h 96"/>
                  <a:gd name="T74" fmla="*/ 17 w 190"/>
                  <a:gd name="T75" fmla="*/ 4 h 96"/>
                  <a:gd name="T76" fmla="*/ 17 w 190"/>
                  <a:gd name="T77" fmla="*/ 4 h 96"/>
                  <a:gd name="T78" fmla="*/ 16 w 190"/>
                  <a:gd name="T79" fmla="*/ 4 h 96"/>
                  <a:gd name="T80" fmla="*/ 16 w 190"/>
                  <a:gd name="T81" fmla="*/ 4 h 96"/>
                  <a:gd name="T82" fmla="*/ 15 w 190"/>
                  <a:gd name="T83" fmla="*/ 4 h 96"/>
                  <a:gd name="T84" fmla="*/ 15 w 190"/>
                  <a:gd name="T85" fmla="*/ 4 h 96"/>
                  <a:gd name="T86" fmla="*/ 15 w 190"/>
                  <a:gd name="T87" fmla="*/ 4 h 96"/>
                  <a:gd name="T88" fmla="*/ 14 w 190"/>
                  <a:gd name="T89" fmla="*/ 5 h 96"/>
                  <a:gd name="T90" fmla="*/ 14 w 190"/>
                  <a:gd name="T91" fmla="*/ 5 h 96"/>
                  <a:gd name="T92" fmla="*/ 13 w 190"/>
                  <a:gd name="T93" fmla="*/ 5 h 96"/>
                  <a:gd name="T94" fmla="*/ 13 w 190"/>
                  <a:gd name="T95" fmla="*/ 5 h 96"/>
                  <a:gd name="T96" fmla="*/ 12 w 190"/>
                  <a:gd name="T97" fmla="*/ 5 h 96"/>
                  <a:gd name="T98" fmla="*/ 12 w 190"/>
                  <a:gd name="T99" fmla="*/ 5 h 96"/>
                  <a:gd name="T100" fmla="*/ 11 w 190"/>
                  <a:gd name="T101" fmla="*/ 6 h 96"/>
                  <a:gd name="T102" fmla="*/ 11 w 190"/>
                  <a:gd name="T103" fmla="*/ 6 h 96"/>
                  <a:gd name="T104" fmla="*/ 10 w 190"/>
                  <a:gd name="T105" fmla="*/ 6 h 96"/>
                  <a:gd name="T106" fmla="*/ 10 w 190"/>
                  <a:gd name="T107" fmla="*/ 7 h 96"/>
                  <a:gd name="T108" fmla="*/ 9 w 190"/>
                  <a:gd name="T109" fmla="*/ 7 h 96"/>
                  <a:gd name="T110" fmla="*/ 9 w 190"/>
                  <a:gd name="T111" fmla="*/ 7 h 96"/>
                  <a:gd name="T112" fmla="*/ 8 w 190"/>
                  <a:gd name="T113" fmla="*/ 8 h 96"/>
                  <a:gd name="T114" fmla="*/ 7 w 190"/>
                  <a:gd name="T115" fmla="*/ 8 h 96"/>
                  <a:gd name="T116" fmla="*/ 7 w 190"/>
                  <a:gd name="T117" fmla="*/ 8 h 96"/>
                  <a:gd name="T118" fmla="*/ 6 w 190"/>
                  <a:gd name="T119" fmla="*/ 9 h 96"/>
                  <a:gd name="T120" fmla="*/ 0 w 190"/>
                  <a:gd name="T121" fmla="*/ 6 h 96"/>
                  <a:gd name="T122" fmla="*/ 0 w 190"/>
                  <a:gd name="T123" fmla="*/ 6 h 9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90"/>
                  <a:gd name="T187" fmla="*/ 0 h 96"/>
                  <a:gd name="T188" fmla="*/ 190 w 190"/>
                  <a:gd name="T189" fmla="*/ 96 h 9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90" h="96">
                    <a:moveTo>
                      <a:pt x="0" y="60"/>
                    </a:moveTo>
                    <a:lnTo>
                      <a:pt x="0" y="59"/>
                    </a:lnTo>
                    <a:lnTo>
                      <a:pt x="2" y="58"/>
                    </a:lnTo>
                    <a:lnTo>
                      <a:pt x="5" y="55"/>
                    </a:lnTo>
                    <a:lnTo>
                      <a:pt x="10" y="53"/>
                    </a:lnTo>
                    <a:lnTo>
                      <a:pt x="12" y="50"/>
                    </a:lnTo>
                    <a:lnTo>
                      <a:pt x="16" y="48"/>
                    </a:lnTo>
                    <a:lnTo>
                      <a:pt x="20" y="46"/>
                    </a:lnTo>
                    <a:lnTo>
                      <a:pt x="24" y="44"/>
                    </a:lnTo>
                    <a:lnTo>
                      <a:pt x="28" y="41"/>
                    </a:lnTo>
                    <a:lnTo>
                      <a:pt x="31" y="40"/>
                    </a:lnTo>
                    <a:lnTo>
                      <a:pt x="35" y="38"/>
                    </a:lnTo>
                    <a:lnTo>
                      <a:pt x="41" y="35"/>
                    </a:lnTo>
                    <a:lnTo>
                      <a:pt x="45" y="33"/>
                    </a:lnTo>
                    <a:lnTo>
                      <a:pt x="50" y="30"/>
                    </a:lnTo>
                    <a:lnTo>
                      <a:pt x="55" y="27"/>
                    </a:lnTo>
                    <a:lnTo>
                      <a:pt x="60" y="25"/>
                    </a:lnTo>
                    <a:lnTo>
                      <a:pt x="65" y="22"/>
                    </a:lnTo>
                    <a:lnTo>
                      <a:pt x="72" y="20"/>
                    </a:lnTo>
                    <a:lnTo>
                      <a:pt x="78" y="17"/>
                    </a:lnTo>
                    <a:lnTo>
                      <a:pt x="84" y="15"/>
                    </a:lnTo>
                    <a:lnTo>
                      <a:pt x="89" y="12"/>
                    </a:lnTo>
                    <a:lnTo>
                      <a:pt x="96" y="10"/>
                    </a:lnTo>
                    <a:lnTo>
                      <a:pt x="102" y="9"/>
                    </a:lnTo>
                    <a:lnTo>
                      <a:pt x="109" y="6"/>
                    </a:lnTo>
                    <a:lnTo>
                      <a:pt x="112" y="5"/>
                    </a:lnTo>
                    <a:lnTo>
                      <a:pt x="116" y="5"/>
                    </a:lnTo>
                    <a:lnTo>
                      <a:pt x="120" y="4"/>
                    </a:lnTo>
                    <a:lnTo>
                      <a:pt x="123" y="2"/>
                    </a:lnTo>
                    <a:lnTo>
                      <a:pt x="126" y="1"/>
                    </a:lnTo>
                    <a:lnTo>
                      <a:pt x="130" y="1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90" y="35"/>
                    </a:lnTo>
                    <a:lnTo>
                      <a:pt x="189" y="35"/>
                    </a:lnTo>
                    <a:lnTo>
                      <a:pt x="188" y="35"/>
                    </a:lnTo>
                    <a:lnTo>
                      <a:pt x="184" y="35"/>
                    </a:lnTo>
                    <a:lnTo>
                      <a:pt x="180" y="38"/>
                    </a:lnTo>
                    <a:lnTo>
                      <a:pt x="175" y="38"/>
                    </a:lnTo>
                    <a:lnTo>
                      <a:pt x="170" y="40"/>
                    </a:lnTo>
                    <a:lnTo>
                      <a:pt x="166" y="41"/>
                    </a:lnTo>
                    <a:lnTo>
                      <a:pt x="162" y="43"/>
                    </a:lnTo>
                    <a:lnTo>
                      <a:pt x="159" y="44"/>
                    </a:lnTo>
                    <a:lnTo>
                      <a:pt x="155" y="46"/>
                    </a:lnTo>
                    <a:lnTo>
                      <a:pt x="150" y="48"/>
                    </a:lnTo>
                    <a:lnTo>
                      <a:pt x="146" y="49"/>
                    </a:lnTo>
                    <a:lnTo>
                      <a:pt x="141" y="51"/>
                    </a:lnTo>
                    <a:lnTo>
                      <a:pt x="136" y="54"/>
                    </a:lnTo>
                    <a:lnTo>
                      <a:pt x="131" y="55"/>
                    </a:lnTo>
                    <a:lnTo>
                      <a:pt x="126" y="58"/>
                    </a:lnTo>
                    <a:lnTo>
                      <a:pt x="120" y="60"/>
                    </a:lnTo>
                    <a:lnTo>
                      <a:pt x="115" y="64"/>
                    </a:lnTo>
                    <a:lnTo>
                      <a:pt x="108" y="67"/>
                    </a:lnTo>
                    <a:lnTo>
                      <a:pt x="103" y="70"/>
                    </a:lnTo>
                    <a:lnTo>
                      <a:pt x="97" y="74"/>
                    </a:lnTo>
                    <a:lnTo>
                      <a:pt x="91" y="78"/>
                    </a:lnTo>
                    <a:lnTo>
                      <a:pt x="83" y="82"/>
                    </a:lnTo>
                    <a:lnTo>
                      <a:pt x="77" y="85"/>
                    </a:lnTo>
                    <a:lnTo>
                      <a:pt x="70" y="90"/>
                    </a:lnTo>
                    <a:lnTo>
                      <a:pt x="64" y="96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Freeform 87"/>
              <p:cNvSpPr>
                <a:spLocks/>
              </p:cNvSpPr>
              <p:nvPr/>
            </p:nvSpPr>
            <p:spPr bwMode="auto">
              <a:xfrm>
                <a:off x="5266" y="4156"/>
                <a:ext cx="16" cy="9"/>
              </a:xfrm>
              <a:custGeom>
                <a:avLst/>
                <a:gdLst>
                  <a:gd name="T0" fmla="*/ 0 w 166"/>
                  <a:gd name="T1" fmla="*/ 5 h 99"/>
                  <a:gd name="T2" fmla="*/ 0 w 166"/>
                  <a:gd name="T3" fmla="*/ 5 h 99"/>
                  <a:gd name="T4" fmla="*/ 0 w 166"/>
                  <a:gd name="T5" fmla="*/ 5 h 99"/>
                  <a:gd name="T6" fmla="*/ 0 w 166"/>
                  <a:gd name="T7" fmla="*/ 5 h 99"/>
                  <a:gd name="T8" fmla="*/ 1 w 166"/>
                  <a:gd name="T9" fmla="*/ 4 h 99"/>
                  <a:gd name="T10" fmla="*/ 1 w 166"/>
                  <a:gd name="T11" fmla="*/ 4 h 99"/>
                  <a:gd name="T12" fmla="*/ 2 w 166"/>
                  <a:gd name="T13" fmla="*/ 4 h 99"/>
                  <a:gd name="T14" fmla="*/ 2 w 166"/>
                  <a:gd name="T15" fmla="*/ 3 h 99"/>
                  <a:gd name="T16" fmla="*/ 3 w 166"/>
                  <a:gd name="T17" fmla="*/ 3 h 99"/>
                  <a:gd name="T18" fmla="*/ 3 w 166"/>
                  <a:gd name="T19" fmla="*/ 3 h 99"/>
                  <a:gd name="T20" fmla="*/ 3 w 166"/>
                  <a:gd name="T21" fmla="*/ 3 h 99"/>
                  <a:gd name="T22" fmla="*/ 4 w 166"/>
                  <a:gd name="T23" fmla="*/ 3 h 99"/>
                  <a:gd name="T24" fmla="*/ 4 w 166"/>
                  <a:gd name="T25" fmla="*/ 2 h 99"/>
                  <a:gd name="T26" fmla="*/ 5 w 166"/>
                  <a:gd name="T27" fmla="*/ 2 h 99"/>
                  <a:gd name="T28" fmla="*/ 5 w 166"/>
                  <a:gd name="T29" fmla="*/ 2 h 99"/>
                  <a:gd name="T30" fmla="*/ 6 w 166"/>
                  <a:gd name="T31" fmla="*/ 2 h 99"/>
                  <a:gd name="T32" fmla="*/ 6 w 166"/>
                  <a:gd name="T33" fmla="*/ 2 h 99"/>
                  <a:gd name="T34" fmla="*/ 7 w 166"/>
                  <a:gd name="T35" fmla="*/ 1 h 99"/>
                  <a:gd name="T36" fmla="*/ 8 w 166"/>
                  <a:gd name="T37" fmla="*/ 1 h 99"/>
                  <a:gd name="T38" fmla="*/ 8 w 166"/>
                  <a:gd name="T39" fmla="*/ 1 h 99"/>
                  <a:gd name="T40" fmla="*/ 9 w 166"/>
                  <a:gd name="T41" fmla="*/ 1 h 99"/>
                  <a:gd name="T42" fmla="*/ 9 w 166"/>
                  <a:gd name="T43" fmla="*/ 1 h 99"/>
                  <a:gd name="T44" fmla="*/ 10 w 166"/>
                  <a:gd name="T45" fmla="*/ 0 h 99"/>
                  <a:gd name="T46" fmla="*/ 10 w 166"/>
                  <a:gd name="T47" fmla="*/ 0 h 99"/>
                  <a:gd name="T48" fmla="*/ 11 w 166"/>
                  <a:gd name="T49" fmla="*/ 0 h 99"/>
                  <a:gd name="T50" fmla="*/ 11 w 166"/>
                  <a:gd name="T51" fmla="*/ 0 h 99"/>
                  <a:gd name="T52" fmla="*/ 12 w 166"/>
                  <a:gd name="T53" fmla="*/ 0 h 99"/>
                  <a:gd name="T54" fmla="*/ 12 w 166"/>
                  <a:gd name="T55" fmla="*/ 0 h 99"/>
                  <a:gd name="T56" fmla="*/ 13 w 166"/>
                  <a:gd name="T57" fmla="*/ 0 h 99"/>
                  <a:gd name="T58" fmla="*/ 16 w 166"/>
                  <a:gd name="T59" fmla="*/ 4 h 99"/>
                  <a:gd name="T60" fmla="*/ 16 w 166"/>
                  <a:gd name="T61" fmla="*/ 4 h 99"/>
                  <a:gd name="T62" fmla="*/ 16 w 166"/>
                  <a:gd name="T63" fmla="*/ 4 h 99"/>
                  <a:gd name="T64" fmla="*/ 16 w 166"/>
                  <a:gd name="T65" fmla="*/ 4 h 99"/>
                  <a:gd name="T66" fmla="*/ 15 w 166"/>
                  <a:gd name="T67" fmla="*/ 4 h 99"/>
                  <a:gd name="T68" fmla="*/ 15 w 166"/>
                  <a:gd name="T69" fmla="*/ 4 h 99"/>
                  <a:gd name="T70" fmla="*/ 14 w 166"/>
                  <a:gd name="T71" fmla="*/ 4 h 99"/>
                  <a:gd name="T72" fmla="*/ 14 w 166"/>
                  <a:gd name="T73" fmla="*/ 4 h 99"/>
                  <a:gd name="T74" fmla="*/ 14 w 166"/>
                  <a:gd name="T75" fmla="*/ 4 h 99"/>
                  <a:gd name="T76" fmla="*/ 13 w 166"/>
                  <a:gd name="T77" fmla="*/ 5 h 99"/>
                  <a:gd name="T78" fmla="*/ 13 w 166"/>
                  <a:gd name="T79" fmla="*/ 5 h 99"/>
                  <a:gd name="T80" fmla="*/ 13 w 166"/>
                  <a:gd name="T81" fmla="*/ 5 h 99"/>
                  <a:gd name="T82" fmla="*/ 12 w 166"/>
                  <a:gd name="T83" fmla="*/ 5 h 99"/>
                  <a:gd name="T84" fmla="*/ 12 w 166"/>
                  <a:gd name="T85" fmla="*/ 5 h 99"/>
                  <a:gd name="T86" fmla="*/ 11 w 166"/>
                  <a:gd name="T87" fmla="*/ 5 h 99"/>
                  <a:gd name="T88" fmla="*/ 11 w 166"/>
                  <a:gd name="T89" fmla="*/ 5 h 99"/>
                  <a:gd name="T90" fmla="*/ 10 w 166"/>
                  <a:gd name="T91" fmla="*/ 6 h 99"/>
                  <a:gd name="T92" fmla="*/ 10 w 166"/>
                  <a:gd name="T93" fmla="*/ 6 h 99"/>
                  <a:gd name="T94" fmla="*/ 9 w 166"/>
                  <a:gd name="T95" fmla="*/ 6 h 99"/>
                  <a:gd name="T96" fmla="*/ 9 w 166"/>
                  <a:gd name="T97" fmla="*/ 6 h 99"/>
                  <a:gd name="T98" fmla="*/ 8 w 166"/>
                  <a:gd name="T99" fmla="*/ 7 h 99"/>
                  <a:gd name="T100" fmla="*/ 8 w 166"/>
                  <a:gd name="T101" fmla="*/ 7 h 99"/>
                  <a:gd name="T102" fmla="*/ 7 w 166"/>
                  <a:gd name="T103" fmla="*/ 7 h 99"/>
                  <a:gd name="T104" fmla="*/ 7 w 166"/>
                  <a:gd name="T105" fmla="*/ 7 h 99"/>
                  <a:gd name="T106" fmla="*/ 6 w 166"/>
                  <a:gd name="T107" fmla="*/ 8 h 99"/>
                  <a:gd name="T108" fmla="*/ 6 w 166"/>
                  <a:gd name="T109" fmla="*/ 8 h 99"/>
                  <a:gd name="T110" fmla="*/ 6 w 166"/>
                  <a:gd name="T111" fmla="*/ 8 h 99"/>
                  <a:gd name="T112" fmla="*/ 5 w 166"/>
                  <a:gd name="T113" fmla="*/ 8 h 99"/>
                  <a:gd name="T114" fmla="*/ 5 w 166"/>
                  <a:gd name="T115" fmla="*/ 8 h 99"/>
                  <a:gd name="T116" fmla="*/ 4 w 166"/>
                  <a:gd name="T117" fmla="*/ 9 h 99"/>
                  <a:gd name="T118" fmla="*/ 4 w 166"/>
                  <a:gd name="T119" fmla="*/ 9 h 99"/>
                  <a:gd name="T120" fmla="*/ 0 w 166"/>
                  <a:gd name="T121" fmla="*/ 5 h 99"/>
                  <a:gd name="T122" fmla="*/ 0 w 166"/>
                  <a:gd name="T123" fmla="*/ 5 h 9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66"/>
                  <a:gd name="T187" fmla="*/ 0 h 99"/>
                  <a:gd name="T188" fmla="*/ 166 w 166"/>
                  <a:gd name="T189" fmla="*/ 99 h 9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66" h="99">
                    <a:moveTo>
                      <a:pt x="0" y="55"/>
                    </a:moveTo>
                    <a:lnTo>
                      <a:pt x="0" y="53"/>
                    </a:lnTo>
                    <a:lnTo>
                      <a:pt x="1" y="52"/>
                    </a:lnTo>
                    <a:lnTo>
                      <a:pt x="5" y="50"/>
                    </a:lnTo>
                    <a:lnTo>
                      <a:pt x="9" y="47"/>
                    </a:lnTo>
                    <a:lnTo>
                      <a:pt x="14" y="43"/>
                    </a:lnTo>
                    <a:lnTo>
                      <a:pt x="20" y="41"/>
                    </a:lnTo>
                    <a:lnTo>
                      <a:pt x="24" y="38"/>
                    </a:lnTo>
                    <a:lnTo>
                      <a:pt x="27" y="36"/>
                    </a:lnTo>
                    <a:lnTo>
                      <a:pt x="31" y="34"/>
                    </a:lnTo>
                    <a:lnTo>
                      <a:pt x="36" y="32"/>
                    </a:lnTo>
                    <a:lnTo>
                      <a:pt x="40" y="29"/>
                    </a:lnTo>
                    <a:lnTo>
                      <a:pt x="45" y="27"/>
                    </a:lnTo>
                    <a:lnTo>
                      <a:pt x="50" y="24"/>
                    </a:lnTo>
                    <a:lnTo>
                      <a:pt x="55" y="23"/>
                    </a:lnTo>
                    <a:lnTo>
                      <a:pt x="60" y="21"/>
                    </a:lnTo>
                    <a:lnTo>
                      <a:pt x="65" y="18"/>
                    </a:lnTo>
                    <a:lnTo>
                      <a:pt x="72" y="16"/>
                    </a:lnTo>
                    <a:lnTo>
                      <a:pt x="78" y="14"/>
                    </a:lnTo>
                    <a:lnTo>
                      <a:pt x="83" y="12"/>
                    </a:lnTo>
                    <a:lnTo>
                      <a:pt x="89" y="9"/>
                    </a:lnTo>
                    <a:lnTo>
                      <a:pt x="96" y="8"/>
                    </a:lnTo>
                    <a:lnTo>
                      <a:pt x="102" y="5"/>
                    </a:lnTo>
                    <a:lnTo>
                      <a:pt x="108" y="4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66" y="43"/>
                    </a:lnTo>
                    <a:lnTo>
                      <a:pt x="164" y="43"/>
                    </a:lnTo>
                    <a:lnTo>
                      <a:pt x="161" y="43"/>
                    </a:lnTo>
                    <a:lnTo>
                      <a:pt x="158" y="44"/>
                    </a:lnTo>
                    <a:lnTo>
                      <a:pt x="153" y="44"/>
                    </a:lnTo>
                    <a:lnTo>
                      <a:pt x="148" y="46"/>
                    </a:lnTo>
                    <a:lnTo>
                      <a:pt x="146" y="47"/>
                    </a:lnTo>
                    <a:lnTo>
                      <a:pt x="142" y="48"/>
                    </a:lnTo>
                    <a:lnTo>
                      <a:pt x="138" y="50"/>
                    </a:lnTo>
                    <a:lnTo>
                      <a:pt x="136" y="51"/>
                    </a:lnTo>
                    <a:lnTo>
                      <a:pt x="131" y="52"/>
                    </a:lnTo>
                    <a:lnTo>
                      <a:pt x="127" y="53"/>
                    </a:lnTo>
                    <a:lnTo>
                      <a:pt x="122" y="56"/>
                    </a:lnTo>
                    <a:lnTo>
                      <a:pt x="118" y="57"/>
                    </a:lnTo>
                    <a:lnTo>
                      <a:pt x="113" y="60"/>
                    </a:lnTo>
                    <a:lnTo>
                      <a:pt x="108" y="62"/>
                    </a:lnTo>
                    <a:lnTo>
                      <a:pt x="102" y="65"/>
                    </a:lnTo>
                    <a:lnTo>
                      <a:pt x="97" y="67"/>
                    </a:lnTo>
                    <a:lnTo>
                      <a:pt x="90" y="70"/>
                    </a:lnTo>
                    <a:lnTo>
                      <a:pt x="84" y="73"/>
                    </a:lnTo>
                    <a:lnTo>
                      <a:pt x="78" y="77"/>
                    </a:lnTo>
                    <a:lnTo>
                      <a:pt x="72" y="81"/>
                    </a:lnTo>
                    <a:lnTo>
                      <a:pt x="68" y="82"/>
                    </a:lnTo>
                    <a:lnTo>
                      <a:pt x="65" y="85"/>
                    </a:lnTo>
                    <a:lnTo>
                      <a:pt x="61" y="86"/>
                    </a:lnTo>
                    <a:lnTo>
                      <a:pt x="58" y="89"/>
                    </a:lnTo>
                    <a:lnTo>
                      <a:pt x="54" y="90"/>
                    </a:lnTo>
                    <a:lnTo>
                      <a:pt x="50" y="92"/>
                    </a:lnTo>
                    <a:lnTo>
                      <a:pt x="46" y="95"/>
                    </a:lnTo>
                    <a:lnTo>
                      <a:pt x="44" y="99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Freeform 88"/>
              <p:cNvSpPr>
                <a:spLocks/>
              </p:cNvSpPr>
              <p:nvPr/>
            </p:nvSpPr>
            <p:spPr bwMode="auto">
              <a:xfrm>
                <a:off x="5274" y="4165"/>
                <a:ext cx="13" cy="9"/>
              </a:xfrm>
              <a:custGeom>
                <a:avLst/>
                <a:gdLst>
                  <a:gd name="T0" fmla="*/ 0 w 140"/>
                  <a:gd name="T1" fmla="*/ 4 h 94"/>
                  <a:gd name="T2" fmla="*/ 0 w 140"/>
                  <a:gd name="T3" fmla="*/ 4 h 94"/>
                  <a:gd name="T4" fmla="*/ 0 w 140"/>
                  <a:gd name="T5" fmla="*/ 4 h 94"/>
                  <a:gd name="T6" fmla="*/ 0 w 140"/>
                  <a:gd name="T7" fmla="*/ 4 h 94"/>
                  <a:gd name="T8" fmla="*/ 1 w 140"/>
                  <a:gd name="T9" fmla="*/ 3 h 94"/>
                  <a:gd name="T10" fmla="*/ 1 w 140"/>
                  <a:gd name="T11" fmla="*/ 3 h 94"/>
                  <a:gd name="T12" fmla="*/ 2 w 140"/>
                  <a:gd name="T13" fmla="*/ 3 h 94"/>
                  <a:gd name="T14" fmla="*/ 2 w 140"/>
                  <a:gd name="T15" fmla="*/ 3 h 94"/>
                  <a:gd name="T16" fmla="*/ 2 w 140"/>
                  <a:gd name="T17" fmla="*/ 3 h 94"/>
                  <a:gd name="T18" fmla="*/ 3 w 140"/>
                  <a:gd name="T19" fmla="*/ 2 h 94"/>
                  <a:gd name="T20" fmla="*/ 3 w 140"/>
                  <a:gd name="T21" fmla="*/ 2 h 94"/>
                  <a:gd name="T22" fmla="*/ 3 w 140"/>
                  <a:gd name="T23" fmla="*/ 2 h 94"/>
                  <a:gd name="T24" fmla="*/ 4 w 140"/>
                  <a:gd name="T25" fmla="*/ 2 h 94"/>
                  <a:gd name="T26" fmla="*/ 4 w 140"/>
                  <a:gd name="T27" fmla="*/ 2 h 94"/>
                  <a:gd name="T28" fmla="*/ 4 w 140"/>
                  <a:gd name="T29" fmla="*/ 2 h 94"/>
                  <a:gd name="T30" fmla="*/ 5 w 140"/>
                  <a:gd name="T31" fmla="*/ 2 h 94"/>
                  <a:gd name="T32" fmla="*/ 5 w 140"/>
                  <a:gd name="T33" fmla="*/ 1 h 94"/>
                  <a:gd name="T34" fmla="*/ 6 w 140"/>
                  <a:gd name="T35" fmla="*/ 1 h 94"/>
                  <a:gd name="T36" fmla="*/ 6 w 140"/>
                  <a:gd name="T37" fmla="*/ 1 h 94"/>
                  <a:gd name="T38" fmla="*/ 7 w 140"/>
                  <a:gd name="T39" fmla="*/ 1 h 94"/>
                  <a:gd name="T40" fmla="*/ 7 w 140"/>
                  <a:gd name="T41" fmla="*/ 1 h 94"/>
                  <a:gd name="T42" fmla="*/ 8 w 140"/>
                  <a:gd name="T43" fmla="*/ 1 h 94"/>
                  <a:gd name="T44" fmla="*/ 8 w 140"/>
                  <a:gd name="T45" fmla="*/ 0 h 94"/>
                  <a:gd name="T46" fmla="*/ 9 w 140"/>
                  <a:gd name="T47" fmla="*/ 0 h 94"/>
                  <a:gd name="T48" fmla="*/ 10 w 140"/>
                  <a:gd name="T49" fmla="*/ 0 h 94"/>
                  <a:gd name="T50" fmla="*/ 10 w 140"/>
                  <a:gd name="T51" fmla="*/ 0 h 94"/>
                  <a:gd name="T52" fmla="*/ 10 w 140"/>
                  <a:gd name="T53" fmla="*/ 0 h 94"/>
                  <a:gd name="T54" fmla="*/ 10 w 140"/>
                  <a:gd name="T55" fmla="*/ 0 h 94"/>
                  <a:gd name="T56" fmla="*/ 11 w 140"/>
                  <a:gd name="T57" fmla="*/ 0 h 94"/>
                  <a:gd name="T58" fmla="*/ 13 w 140"/>
                  <a:gd name="T59" fmla="*/ 4 h 94"/>
                  <a:gd name="T60" fmla="*/ 13 w 140"/>
                  <a:gd name="T61" fmla="*/ 4 h 94"/>
                  <a:gd name="T62" fmla="*/ 13 w 140"/>
                  <a:gd name="T63" fmla="*/ 4 h 94"/>
                  <a:gd name="T64" fmla="*/ 12 w 140"/>
                  <a:gd name="T65" fmla="*/ 4 h 94"/>
                  <a:gd name="T66" fmla="*/ 12 w 140"/>
                  <a:gd name="T67" fmla="*/ 5 h 94"/>
                  <a:gd name="T68" fmla="*/ 11 w 140"/>
                  <a:gd name="T69" fmla="*/ 5 h 94"/>
                  <a:gd name="T70" fmla="*/ 11 w 140"/>
                  <a:gd name="T71" fmla="*/ 5 h 94"/>
                  <a:gd name="T72" fmla="*/ 10 w 140"/>
                  <a:gd name="T73" fmla="*/ 5 h 94"/>
                  <a:gd name="T74" fmla="*/ 10 w 140"/>
                  <a:gd name="T75" fmla="*/ 5 h 94"/>
                  <a:gd name="T76" fmla="*/ 10 w 140"/>
                  <a:gd name="T77" fmla="*/ 5 h 94"/>
                  <a:gd name="T78" fmla="*/ 9 w 140"/>
                  <a:gd name="T79" fmla="*/ 6 h 94"/>
                  <a:gd name="T80" fmla="*/ 9 w 140"/>
                  <a:gd name="T81" fmla="*/ 6 h 94"/>
                  <a:gd name="T82" fmla="*/ 9 w 140"/>
                  <a:gd name="T83" fmla="*/ 6 h 94"/>
                  <a:gd name="T84" fmla="*/ 8 w 140"/>
                  <a:gd name="T85" fmla="*/ 6 h 94"/>
                  <a:gd name="T86" fmla="*/ 8 w 140"/>
                  <a:gd name="T87" fmla="*/ 7 h 94"/>
                  <a:gd name="T88" fmla="*/ 7 w 140"/>
                  <a:gd name="T89" fmla="*/ 7 h 94"/>
                  <a:gd name="T90" fmla="*/ 7 w 140"/>
                  <a:gd name="T91" fmla="*/ 7 h 94"/>
                  <a:gd name="T92" fmla="*/ 6 w 140"/>
                  <a:gd name="T93" fmla="*/ 7 h 94"/>
                  <a:gd name="T94" fmla="*/ 5 w 140"/>
                  <a:gd name="T95" fmla="*/ 8 h 94"/>
                  <a:gd name="T96" fmla="*/ 5 w 140"/>
                  <a:gd name="T97" fmla="*/ 8 h 94"/>
                  <a:gd name="T98" fmla="*/ 5 w 140"/>
                  <a:gd name="T99" fmla="*/ 8 h 94"/>
                  <a:gd name="T100" fmla="*/ 4 w 140"/>
                  <a:gd name="T101" fmla="*/ 8 h 94"/>
                  <a:gd name="T102" fmla="*/ 4 w 140"/>
                  <a:gd name="T103" fmla="*/ 8 h 94"/>
                  <a:gd name="T104" fmla="*/ 4 w 140"/>
                  <a:gd name="T105" fmla="*/ 8 h 94"/>
                  <a:gd name="T106" fmla="*/ 4 w 140"/>
                  <a:gd name="T107" fmla="*/ 9 h 94"/>
                  <a:gd name="T108" fmla="*/ 3 w 140"/>
                  <a:gd name="T109" fmla="*/ 9 h 94"/>
                  <a:gd name="T110" fmla="*/ 3 w 140"/>
                  <a:gd name="T111" fmla="*/ 9 h 94"/>
                  <a:gd name="T112" fmla="*/ 0 w 140"/>
                  <a:gd name="T113" fmla="*/ 4 h 94"/>
                  <a:gd name="T114" fmla="*/ 0 w 140"/>
                  <a:gd name="T115" fmla="*/ 4 h 9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40"/>
                  <a:gd name="T175" fmla="*/ 0 h 94"/>
                  <a:gd name="T176" fmla="*/ 140 w 140"/>
                  <a:gd name="T177" fmla="*/ 94 h 9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40" h="94">
                    <a:moveTo>
                      <a:pt x="0" y="41"/>
                    </a:moveTo>
                    <a:lnTo>
                      <a:pt x="0" y="41"/>
                    </a:lnTo>
                    <a:lnTo>
                      <a:pt x="2" y="40"/>
                    </a:lnTo>
                    <a:lnTo>
                      <a:pt x="4" y="37"/>
                    </a:lnTo>
                    <a:lnTo>
                      <a:pt x="7" y="36"/>
                    </a:lnTo>
                    <a:lnTo>
                      <a:pt x="11" y="34"/>
                    </a:lnTo>
                    <a:lnTo>
                      <a:pt x="18" y="31"/>
                    </a:lnTo>
                    <a:lnTo>
                      <a:pt x="20" y="29"/>
                    </a:lnTo>
                    <a:lnTo>
                      <a:pt x="24" y="27"/>
                    </a:lnTo>
                    <a:lnTo>
                      <a:pt x="28" y="26"/>
                    </a:lnTo>
                    <a:lnTo>
                      <a:pt x="31" y="25"/>
                    </a:lnTo>
                    <a:lnTo>
                      <a:pt x="35" y="24"/>
                    </a:lnTo>
                    <a:lnTo>
                      <a:pt x="39" y="21"/>
                    </a:lnTo>
                    <a:lnTo>
                      <a:pt x="43" y="20"/>
                    </a:lnTo>
                    <a:lnTo>
                      <a:pt x="48" y="19"/>
                    </a:lnTo>
                    <a:lnTo>
                      <a:pt x="52" y="16"/>
                    </a:lnTo>
                    <a:lnTo>
                      <a:pt x="57" y="15"/>
                    </a:lnTo>
                    <a:lnTo>
                      <a:pt x="62" y="12"/>
                    </a:lnTo>
                    <a:lnTo>
                      <a:pt x="68" y="11"/>
                    </a:lnTo>
                    <a:lnTo>
                      <a:pt x="73" y="10"/>
                    </a:lnTo>
                    <a:lnTo>
                      <a:pt x="78" y="7"/>
                    </a:lnTo>
                    <a:lnTo>
                      <a:pt x="84" y="6"/>
                    </a:lnTo>
                    <a:lnTo>
                      <a:pt x="91" y="5"/>
                    </a:lnTo>
                    <a:lnTo>
                      <a:pt x="97" y="2"/>
                    </a:lnTo>
                    <a:lnTo>
                      <a:pt x="103" y="1"/>
                    </a:lnTo>
                    <a:lnTo>
                      <a:pt x="107" y="1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40" y="45"/>
                    </a:lnTo>
                    <a:lnTo>
                      <a:pt x="138" y="45"/>
                    </a:lnTo>
                    <a:lnTo>
                      <a:pt x="135" y="46"/>
                    </a:lnTo>
                    <a:lnTo>
                      <a:pt x="130" y="46"/>
                    </a:lnTo>
                    <a:lnTo>
                      <a:pt x="127" y="49"/>
                    </a:lnTo>
                    <a:lnTo>
                      <a:pt x="122" y="50"/>
                    </a:lnTo>
                    <a:lnTo>
                      <a:pt x="117" y="53"/>
                    </a:lnTo>
                    <a:lnTo>
                      <a:pt x="113" y="54"/>
                    </a:lnTo>
                    <a:lnTo>
                      <a:pt x="110" y="55"/>
                    </a:lnTo>
                    <a:lnTo>
                      <a:pt x="106" y="56"/>
                    </a:lnTo>
                    <a:lnTo>
                      <a:pt x="102" y="59"/>
                    </a:lnTo>
                    <a:lnTo>
                      <a:pt x="97" y="60"/>
                    </a:lnTo>
                    <a:lnTo>
                      <a:pt x="92" y="63"/>
                    </a:lnTo>
                    <a:lnTo>
                      <a:pt x="87" y="64"/>
                    </a:lnTo>
                    <a:lnTo>
                      <a:pt x="83" y="68"/>
                    </a:lnTo>
                    <a:lnTo>
                      <a:pt x="77" y="69"/>
                    </a:lnTo>
                    <a:lnTo>
                      <a:pt x="72" y="73"/>
                    </a:lnTo>
                    <a:lnTo>
                      <a:pt x="65" y="75"/>
                    </a:lnTo>
                    <a:lnTo>
                      <a:pt x="59" y="79"/>
                    </a:lnTo>
                    <a:lnTo>
                      <a:pt x="55" y="80"/>
                    </a:lnTo>
                    <a:lnTo>
                      <a:pt x="52" y="82"/>
                    </a:lnTo>
                    <a:lnTo>
                      <a:pt x="48" y="84"/>
                    </a:lnTo>
                    <a:lnTo>
                      <a:pt x="45" y="85"/>
                    </a:lnTo>
                    <a:lnTo>
                      <a:pt x="41" y="88"/>
                    </a:lnTo>
                    <a:lnTo>
                      <a:pt x="38" y="89"/>
                    </a:lnTo>
                    <a:lnTo>
                      <a:pt x="34" y="92"/>
                    </a:lnTo>
                    <a:lnTo>
                      <a:pt x="30" y="9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Freeform 89"/>
              <p:cNvSpPr>
                <a:spLocks/>
              </p:cNvSpPr>
              <p:nvPr/>
            </p:nvSpPr>
            <p:spPr bwMode="auto">
              <a:xfrm>
                <a:off x="5283" y="4184"/>
                <a:ext cx="10" cy="11"/>
              </a:xfrm>
              <a:custGeom>
                <a:avLst/>
                <a:gdLst>
                  <a:gd name="T0" fmla="*/ 10 w 102"/>
                  <a:gd name="T1" fmla="*/ 5 h 116"/>
                  <a:gd name="T2" fmla="*/ 10 w 102"/>
                  <a:gd name="T3" fmla="*/ 5 h 116"/>
                  <a:gd name="T4" fmla="*/ 10 w 102"/>
                  <a:gd name="T5" fmla="*/ 6 h 116"/>
                  <a:gd name="T6" fmla="*/ 9 w 102"/>
                  <a:gd name="T7" fmla="*/ 6 h 116"/>
                  <a:gd name="T8" fmla="*/ 9 w 102"/>
                  <a:gd name="T9" fmla="*/ 6 h 116"/>
                  <a:gd name="T10" fmla="*/ 8 w 102"/>
                  <a:gd name="T11" fmla="*/ 7 h 116"/>
                  <a:gd name="T12" fmla="*/ 8 w 102"/>
                  <a:gd name="T13" fmla="*/ 7 h 116"/>
                  <a:gd name="T14" fmla="*/ 8 w 102"/>
                  <a:gd name="T15" fmla="*/ 7 h 116"/>
                  <a:gd name="T16" fmla="*/ 7 w 102"/>
                  <a:gd name="T17" fmla="*/ 8 h 116"/>
                  <a:gd name="T18" fmla="*/ 7 w 102"/>
                  <a:gd name="T19" fmla="*/ 8 h 116"/>
                  <a:gd name="T20" fmla="*/ 7 w 102"/>
                  <a:gd name="T21" fmla="*/ 8 h 116"/>
                  <a:gd name="T22" fmla="*/ 6 w 102"/>
                  <a:gd name="T23" fmla="*/ 8 h 116"/>
                  <a:gd name="T24" fmla="*/ 6 w 102"/>
                  <a:gd name="T25" fmla="*/ 9 h 116"/>
                  <a:gd name="T26" fmla="*/ 5 w 102"/>
                  <a:gd name="T27" fmla="*/ 9 h 116"/>
                  <a:gd name="T28" fmla="*/ 5 w 102"/>
                  <a:gd name="T29" fmla="*/ 9 h 116"/>
                  <a:gd name="T30" fmla="*/ 4 w 102"/>
                  <a:gd name="T31" fmla="*/ 9 h 116"/>
                  <a:gd name="T32" fmla="*/ 4 w 102"/>
                  <a:gd name="T33" fmla="*/ 10 h 116"/>
                  <a:gd name="T34" fmla="*/ 3 w 102"/>
                  <a:gd name="T35" fmla="*/ 10 h 116"/>
                  <a:gd name="T36" fmla="*/ 3 w 102"/>
                  <a:gd name="T37" fmla="*/ 10 h 116"/>
                  <a:gd name="T38" fmla="*/ 2 w 102"/>
                  <a:gd name="T39" fmla="*/ 10 h 116"/>
                  <a:gd name="T40" fmla="*/ 2 w 102"/>
                  <a:gd name="T41" fmla="*/ 11 h 116"/>
                  <a:gd name="T42" fmla="*/ 1 w 102"/>
                  <a:gd name="T43" fmla="*/ 11 h 116"/>
                  <a:gd name="T44" fmla="*/ 1 w 102"/>
                  <a:gd name="T45" fmla="*/ 11 h 116"/>
                  <a:gd name="T46" fmla="*/ 0 w 102"/>
                  <a:gd name="T47" fmla="*/ 6 h 116"/>
                  <a:gd name="T48" fmla="*/ 0 w 102"/>
                  <a:gd name="T49" fmla="*/ 5 h 116"/>
                  <a:gd name="T50" fmla="*/ 0 w 102"/>
                  <a:gd name="T51" fmla="*/ 5 h 116"/>
                  <a:gd name="T52" fmla="*/ 0 w 102"/>
                  <a:gd name="T53" fmla="*/ 5 h 116"/>
                  <a:gd name="T54" fmla="*/ 1 w 102"/>
                  <a:gd name="T55" fmla="*/ 5 h 116"/>
                  <a:gd name="T56" fmla="*/ 1 w 102"/>
                  <a:gd name="T57" fmla="*/ 5 h 116"/>
                  <a:gd name="T58" fmla="*/ 2 w 102"/>
                  <a:gd name="T59" fmla="*/ 5 h 116"/>
                  <a:gd name="T60" fmla="*/ 2 w 102"/>
                  <a:gd name="T61" fmla="*/ 4 h 116"/>
                  <a:gd name="T62" fmla="*/ 3 w 102"/>
                  <a:gd name="T63" fmla="*/ 4 h 116"/>
                  <a:gd name="T64" fmla="*/ 3 w 102"/>
                  <a:gd name="T65" fmla="*/ 4 h 116"/>
                  <a:gd name="T66" fmla="*/ 3 w 102"/>
                  <a:gd name="T67" fmla="*/ 4 h 116"/>
                  <a:gd name="T68" fmla="*/ 4 w 102"/>
                  <a:gd name="T69" fmla="*/ 4 h 116"/>
                  <a:gd name="T70" fmla="*/ 4 w 102"/>
                  <a:gd name="T71" fmla="*/ 4 h 116"/>
                  <a:gd name="T72" fmla="*/ 4 w 102"/>
                  <a:gd name="T73" fmla="*/ 3 h 116"/>
                  <a:gd name="T74" fmla="*/ 5 w 102"/>
                  <a:gd name="T75" fmla="*/ 3 h 116"/>
                  <a:gd name="T76" fmla="*/ 5 w 102"/>
                  <a:gd name="T77" fmla="*/ 3 h 116"/>
                  <a:gd name="T78" fmla="*/ 5 w 102"/>
                  <a:gd name="T79" fmla="*/ 3 h 116"/>
                  <a:gd name="T80" fmla="*/ 6 w 102"/>
                  <a:gd name="T81" fmla="*/ 3 h 116"/>
                  <a:gd name="T82" fmla="*/ 6 w 102"/>
                  <a:gd name="T83" fmla="*/ 2 h 116"/>
                  <a:gd name="T84" fmla="*/ 6 w 102"/>
                  <a:gd name="T85" fmla="*/ 2 h 116"/>
                  <a:gd name="T86" fmla="*/ 7 w 102"/>
                  <a:gd name="T87" fmla="*/ 2 h 116"/>
                  <a:gd name="T88" fmla="*/ 7 w 102"/>
                  <a:gd name="T89" fmla="*/ 2 h 116"/>
                  <a:gd name="T90" fmla="*/ 8 w 102"/>
                  <a:gd name="T91" fmla="*/ 1 h 116"/>
                  <a:gd name="T92" fmla="*/ 8 w 102"/>
                  <a:gd name="T93" fmla="*/ 1 h 116"/>
                  <a:gd name="T94" fmla="*/ 9 w 102"/>
                  <a:gd name="T95" fmla="*/ 0 h 116"/>
                  <a:gd name="T96" fmla="*/ 10 w 102"/>
                  <a:gd name="T97" fmla="*/ 5 h 116"/>
                  <a:gd name="T98" fmla="*/ 10 w 102"/>
                  <a:gd name="T99" fmla="*/ 5 h 11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02"/>
                  <a:gd name="T151" fmla="*/ 0 h 116"/>
                  <a:gd name="T152" fmla="*/ 102 w 102"/>
                  <a:gd name="T153" fmla="*/ 116 h 11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02" h="116">
                    <a:moveTo>
                      <a:pt x="102" y="50"/>
                    </a:moveTo>
                    <a:lnTo>
                      <a:pt x="100" y="51"/>
                    </a:lnTo>
                    <a:lnTo>
                      <a:pt x="97" y="58"/>
                    </a:lnTo>
                    <a:lnTo>
                      <a:pt x="93" y="62"/>
                    </a:lnTo>
                    <a:lnTo>
                      <a:pt x="89" y="65"/>
                    </a:lnTo>
                    <a:lnTo>
                      <a:pt x="85" y="70"/>
                    </a:lnTo>
                    <a:lnTo>
                      <a:pt x="80" y="77"/>
                    </a:lnTo>
                    <a:lnTo>
                      <a:pt x="77" y="78"/>
                    </a:lnTo>
                    <a:lnTo>
                      <a:pt x="74" y="82"/>
                    </a:lnTo>
                    <a:lnTo>
                      <a:pt x="70" y="84"/>
                    </a:lnTo>
                    <a:lnTo>
                      <a:pt x="68" y="87"/>
                    </a:lnTo>
                    <a:lnTo>
                      <a:pt x="63" y="89"/>
                    </a:lnTo>
                    <a:lnTo>
                      <a:pt x="59" y="92"/>
                    </a:lnTo>
                    <a:lnTo>
                      <a:pt x="55" y="94"/>
                    </a:lnTo>
                    <a:lnTo>
                      <a:pt x="51" y="98"/>
                    </a:lnTo>
                    <a:lnTo>
                      <a:pt x="45" y="99"/>
                    </a:lnTo>
                    <a:lnTo>
                      <a:pt x="40" y="102"/>
                    </a:lnTo>
                    <a:lnTo>
                      <a:pt x="35" y="104"/>
                    </a:lnTo>
                    <a:lnTo>
                      <a:pt x="31" y="107"/>
                    </a:lnTo>
                    <a:lnTo>
                      <a:pt x="25" y="109"/>
                    </a:lnTo>
                    <a:lnTo>
                      <a:pt x="20" y="111"/>
                    </a:lnTo>
                    <a:lnTo>
                      <a:pt x="14" y="113"/>
                    </a:lnTo>
                    <a:lnTo>
                      <a:pt x="9" y="116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2" y="56"/>
                    </a:lnTo>
                    <a:lnTo>
                      <a:pt x="5" y="55"/>
                    </a:lnTo>
                    <a:lnTo>
                      <a:pt x="10" y="54"/>
                    </a:lnTo>
                    <a:lnTo>
                      <a:pt x="14" y="51"/>
                    </a:lnTo>
                    <a:lnTo>
                      <a:pt x="20" y="49"/>
                    </a:lnTo>
                    <a:lnTo>
                      <a:pt x="22" y="46"/>
                    </a:lnTo>
                    <a:lnTo>
                      <a:pt x="26" y="45"/>
                    </a:lnTo>
                    <a:lnTo>
                      <a:pt x="29" y="44"/>
                    </a:lnTo>
                    <a:lnTo>
                      <a:pt x="34" y="43"/>
                    </a:lnTo>
                    <a:lnTo>
                      <a:pt x="36" y="40"/>
                    </a:lnTo>
                    <a:lnTo>
                      <a:pt x="40" y="39"/>
                    </a:lnTo>
                    <a:lnTo>
                      <a:pt x="44" y="36"/>
                    </a:lnTo>
                    <a:lnTo>
                      <a:pt x="48" y="35"/>
                    </a:lnTo>
                    <a:lnTo>
                      <a:pt x="51" y="33"/>
                    </a:lnTo>
                    <a:lnTo>
                      <a:pt x="55" y="30"/>
                    </a:lnTo>
                    <a:lnTo>
                      <a:pt x="59" y="27"/>
                    </a:lnTo>
                    <a:lnTo>
                      <a:pt x="63" y="25"/>
                    </a:lnTo>
                    <a:lnTo>
                      <a:pt x="65" y="21"/>
                    </a:lnTo>
                    <a:lnTo>
                      <a:pt x="69" y="19"/>
                    </a:lnTo>
                    <a:lnTo>
                      <a:pt x="74" y="16"/>
                    </a:lnTo>
                    <a:lnTo>
                      <a:pt x="77" y="14"/>
                    </a:lnTo>
                    <a:lnTo>
                      <a:pt x="83" y="6"/>
                    </a:lnTo>
                    <a:lnTo>
                      <a:pt x="90" y="0"/>
                    </a:lnTo>
                    <a:lnTo>
                      <a:pt x="102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Freeform 90"/>
              <p:cNvSpPr>
                <a:spLocks/>
              </p:cNvSpPr>
              <p:nvPr/>
            </p:nvSpPr>
            <p:spPr bwMode="auto">
              <a:xfrm>
                <a:off x="5285" y="4194"/>
                <a:ext cx="8" cy="11"/>
              </a:xfrm>
              <a:custGeom>
                <a:avLst/>
                <a:gdLst>
                  <a:gd name="T0" fmla="*/ 8 w 88"/>
                  <a:gd name="T1" fmla="*/ 0 h 121"/>
                  <a:gd name="T2" fmla="*/ 8 w 88"/>
                  <a:gd name="T3" fmla="*/ 0 h 121"/>
                  <a:gd name="T4" fmla="*/ 7 w 88"/>
                  <a:gd name="T5" fmla="*/ 1 h 121"/>
                  <a:gd name="T6" fmla="*/ 7 w 88"/>
                  <a:gd name="T7" fmla="*/ 1 h 121"/>
                  <a:gd name="T8" fmla="*/ 7 w 88"/>
                  <a:gd name="T9" fmla="*/ 1 h 121"/>
                  <a:gd name="T10" fmla="*/ 6 w 88"/>
                  <a:gd name="T11" fmla="*/ 2 h 121"/>
                  <a:gd name="T12" fmla="*/ 6 w 88"/>
                  <a:gd name="T13" fmla="*/ 2 h 121"/>
                  <a:gd name="T14" fmla="*/ 5 w 88"/>
                  <a:gd name="T15" fmla="*/ 2 h 121"/>
                  <a:gd name="T16" fmla="*/ 5 w 88"/>
                  <a:gd name="T17" fmla="*/ 3 h 121"/>
                  <a:gd name="T18" fmla="*/ 5 w 88"/>
                  <a:gd name="T19" fmla="*/ 3 h 121"/>
                  <a:gd name="T20" fmla="*/ 4 w 88"/>
                  <a:gd name="T21" fmla="*/ 3 h 121"/>
                  <a:gd name="T22" fmla="*/ 4 w 88"/>
                  <a:gd name="T23" fmla="*/ 3 h 121"/>
                  <a:gd name="T24" fmla="*/ 4 w 88"/>
                  <a:gd name="T25" fmla="*/ 3 h 121"/>
                  <a:gd name="T26" fmla="*/ 3 w 88"/>
                  <a:gd name="T27" fmla="*/ 4 h 121"/>
                  <a:gd name="T28" fmla="*/ 3 w 88"/>
                  <a:gd name="T29" fmla="*/ 4 h 121"/>
                  <a:gd name="T30" fmla="*/ 3 w 88"/>
                  <a:gd name="T31" fmla="*/ 4 h 121"/>
                  <a:gd name="T32" fmla="*/ 2 w 88"/>
                  <a:gd name="T33" fmla="*/ 4 h 121"/>
                  <a:gd name="T34" fmla="*/ 2 w 88"/>
                  <a:gd name="T35" fmla="*/ 4 h 121"/>
                  <a:gd name="T36" fmla="*/ 2 w 88"/>
                  <a:gd name="T37" fmla="*/ 5 h 121"/>
                  <a:gd name="T38" fmla="*/ 1 w 88"/>
                  <a:gd name="T39" fmla="*/ 5 h 121"/>
                  <a:gd name="T40" fmla="*/ 1 w 88"/>
                  <a:gd name="T41" fmla="*/ 5 h 121"/>
                  <a:gd name="T42" fmla="*/ 0 w 88"/>
                  <a:gd name="T43" fmla="*/ 5 h 121"/>
                  <a:gd name="T44" fmla="*/ 0 w 88"/>
                  <a:gd name="T45" fmla="*/ 5 h 121"/>
                  <a:gd name="T46" fmla="*/ 0 w 88"/>
                  <a:gd name="T47" fmla="*/ 11 h 121"/>
                  <a:gd name="T48" fmla="*/ 0 w 88"/>
                  <a:gd name="T49" fmla="*/ 11 h 121"/>
                  <a:gd name="T50" fmla="*/ 1 w 88"/>
                  <a:gd name="T51" fmla="*/ 11 h 121"/>
                  <a:gd name="T52" fmla="*/ 1 w 88"/>
                  <a:gd name="T53" fmla="*/ 10 h 121"/>
                  <a:gd name="T54" fmla="*/ 1 w 88"/>
                  <a:gd name="T55" fmla="*/ 10 h 121"/>
                  <a:gd name="T56" fmla="*/ 2 w 88"/>
                  <a:gd name="T57" fmla="*/ 10 h 121"/>
                  <a:gd name="T58" fmla="*/ 2 w 88"/>
                  <a:gd name="T59" fmla="*/ 10 h 121"/>
                  <a:gd name="T60" fmla="*/ 2 w 88"/>
                  <a:gd name="T61" fmla="*/ 9 h 121"/>
                  <a:gd name="T62" fmla="*/ 3 w 88"/>
                  <a:gd name="T63" fmla="*/ 9 h 121"/>
                  <a:gd name="T64" fmla="*/ 3 w 88"/>
                  <a:gd name="T65" fmla="*/ 9 h 121"/>
                  <a:gd name="T66" fmla="*/ 4 w 88"/>
                  <a:gd name="T67" fmla="*/ 9 h 121"/>
                  <a:gd name="T68" fmla="*/ 4 w 88"/>
                  <a:gd name="T69" fmla="*/ 8 h 121"/>
                  <a:gd name="T70" fmla="*/ 4 w 88"/>
                  <a:gd name="T71" fmla="*/ 8 h 121"/>
                  <a:gd name="T72" fmla="*/ 5 w 88"/>
                  <a:gd name="T73" fmla="*/ 7 h 121"/>
                  <a:gd name="T74" fmla="*/ 5 w 88"/>
                  <a:gd name="T75" fmla="*/ 7 h 121"/>
                  <a:gd name="T76" fmla="*/ 6 w 88"/>
                  <a:gd name="T77" fmla="*/ 7 h 121"/>
                  <a:gd name="T78" fmla="*/ 6 w 88"/>
                  <a:gd name="T79" fmla="*/ 6 h 121"/>
                  <a:gd name="T80" fmla="*/ 6 w 88"/>
                  <a:gd name="T81" fmla="*/ 6 h 121"/>
                  <a:gd name="T82" fmla="*/ 6 w 88"/>
                  <a:gd name="T83" fmla="*/ 5 h 121"/>
                  <a:gd name="T84" fmla="*/ 7 w 88"/>
                  <a:gd name="T85" fmla="*/ 4 h 121"/>
                  <a:gd name="T86" fmla="*/ 7 w 88"/>
                  <a:gd name="T87" fmla="*/ 4 h 121"/>
                  <a:gd name="T88" fmla="*/ 7 w 88"/>
                  <a:gd name="T89" fmla="*/ 3 h 121"/>
                  <a:gd name="T90" fmla="*/ 7 w 88"/>
                  <a:gd name="T91" fmla="*/ 3 h 121"/>
                  <a:gd name="T92" fmla="*/ 7 w 88"/>
                  <a:gd name="T93" fmla="*/ 2 h 121"/>
                  <a:gd name="T94" fmla="*/ 8 w 88"/>
                  <a:gd name="T95" fmla="*/ 2 h 121"/>
                  <a:gd name="T96" fmla="*/ 8 w 88"/>
                  <a:gd name="T97" fmla="*/ 1 h 121"/>
                  <a:gd name="T98" fmla="*/ 8 w 88"/>
                  <a:gd name="T99" fmla="*/ 1 h 121"/>
                  <a:gd name="T100" fmla="*/ 8 w 88"/>
                  <a:gd name="T101" fmla="*/ 0 h 121"/>
                  <a:gd name="T102" fmla="*/ 8 w 88"/>
                  <a:gd name="T103" fmla="*/ 0 h 121"/>
                  <a:gd name="T104" fmla="*/ 8 w 88"/>
                  <a:gd name="T105" fmla="*/ 0 h 12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8"/>
                  <a:gd name="T160" fmla="*/ 0 h 121"/>
                  <a:gd name="T161" fmla="*/ 88 w 88"/>
                  <a:gd name="T162" fmla="*/ 121 h 12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8" h="121">
                    <a:moveTo>
                      <a:pt x="88" y="0"/>
                    </a:moveTo>
                    <a:lnTo>
                      <a:pt x="86" y="2"/>
                    </a:lnTo>
                    <a:lnTo>
                      <a:pt x="80" y="7"/>
                    </a:lnTo>
                    <a:lnTo>
                      <a:pt x="77" y="10"/>
                    </a:lnTo>
                    <a:lnTo>
                      <a:pt x="73" y="14"/>
                    </a:lnTo>
                    <a:lnTo>
                      <a:pt x="68" y="18"/>
                    </a:lnTo>
                    <a:lnTo>
                      <a:pt x="63" y="23"/>
                    </a:lnTo>
                    <a:lnTo>
                      <a:pt x="59" y="26"/>
                    </a:lnTo>
                    <a:lnTo>
                      <a:pt x="57" y="28"/>
                    </a:lnTo>
                    <a:lnTo>
                      <a:pt x="53" y="31"/>
                    </a:lnTo>
                    <a:lnTo>
                      <a:pt x="49" y="33"/>
                    </a:lnTo>
                    <a:lnTo>
                      <a:pt x="45" y="34"/>
                    </a:lnTo>
                    <a:lnTo>
                      <a:pt x="43" y="37"/>
                    </a:lnTo>
                    <a:lnTo>
                      <a:pt x="38" y="39"/>
                    </a:lnTo>
                    <a:lnTo>
                      <a:pt x="35" y="42"/>
                    </a:lnTo>
                    <a:lnTo>
                      <a:pt x="31" y="44"/>
                    </a:lnTo>
                    <a:lnTo>
                      <a:pt x="26" y="47"/>
                    </a:lnTo>
                    <a:lnTo>
                      <a:pt x="23" y="48"/>
                    </a:lnTo>
                    <a:lnTo>
                      <a:pt x="19" y="51"/>
                    </a:lnTo>
                    <a:lnTo>
                      <a:pt x="14" y="52"/>
                    </a:lnTo>
                    <a:lnTo>
                      <a:pt x="9" y="55"/>
                    </a:lnTo>
                    <a:lnTo>
                      <a:pt x="5" y="56"/>
                    </a:lnTo>
                    <a:lnTo>
                      <a:pt x="1" y="58"/>
                    </a:lnTo>
                    <a:lnTo>
                      <a:pt x="0" y="121"/>
                    </a:lnTo>
                    <a:lnTo>
                      <a:pt x="1" y="120"/>
                    </a:lnTo>
                    <a:lnTo>
                      <a:pt x="6" y="118"/>
                    </a:lnTo>
                    <a:lnTo>
                      <a:pt x="9" y="114"/>
                    </a:lnTo>
                    <a:lnTo>
                      <a:pt x="14" y="112"/>
                    </a:lnTo>
                    <a:lnTo>
                      <a:pt x="17" y="110"/>
                    </a:lnTo>
                    <a:lnTo>
                      <a:pt x="23" y="107"/>
                    </a:lnTo>
                    <a:lnTo>
                      <a:pt x="25" y="104"/>
                    </a:lnTo>
                    <a:lnTo>
                      <a:pt x="31" y="100"/>
                    </a:lnTo>
                    <a:lnTo>
                      <a:pt x="36" y="96"/>
                    </a:lnTo>
                    <a:lnTo>
                      <a:pt x="41" y="94"/>
                    </a:lnTo>
                    <a:lnTo>
                      <a:pt x="45" y="89"/>
                    </a:lnTo>
                    <a:lnTo>
                      <a:pt x="49" y="85"/>
                    </a:lnTo>
                    <a:lnTo>
                      <a:pt x="54" y="81"/>
                    </a:lnTo>
                    <a:lnTo>
                      <a:pt x="58" y="77"/>
                    </a:lnTo>
                    <a:lnTo>
                      <a:pt x="62" y="72"/>
                    </a:lnTo>
                    <a:lnTo>
                      <a:pt x="64" y="67"/>
                    </a:lnTo>
                    <a:lnTo>
                      <a:pt x="68" y="61"/>
                    </a:lnTo>
                    <a:lnTo>
                      <a:pt x="70" y="55"/>
                    </a:lnTo>
                    <a:lnTo>
                      <a:pt x="73" y="48"/>
                    </a:lnTo>
                    <a:lnTo>
                      <a:pt x="75" y="42"/>
                    </a:lnTo>
                    <a:lnTo>
                      <a:pt x="78" y="36"/>
                    </a:lnTo>
                    <a:lnTo>
                      <a:pt x="80" y="29"/>
                    </a:lnTo>
                    <a:lnTo>
                      <a:pt x="82" y="23"/>
                    </a:lnTo>
                    <a:lnTo>
                      <a:pt x="83" y="18"/>
                    </a:lnTo>
                    <a:lnTo>
                      <a:pt x="84" y="12"/>
                    </a:lnTo>
                    <a:lnTo>
                      <a:pt x="86" y="8"/>
                    </a:lnTo>
                    <a:lnTo>
                      <a:pt x="87" y="4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Freeform 91"/>
              <p:cNvSpPr>
                <a:spLocks/>
              </p:cNvSpPr>
              <p:nvPr/>
            </p:nvSpPr>
            <p:spPr bwMode="auto">
              <a:xfrm>
                <a:off x="5201" y="4134"/>
                <a:ext cx="13" cy="3"/>
              </a:xfrm>
              <a:custGeom>
                <a:avLst/>
                <a:gdLst>
                  <a:gd name="T0" fmla="*/ 0 w 142"/>
                  <a:gd name="T1" fmla="*/ 2 h 35"/>
                  <a:gd name="T2" fmla="*/ 0 w 142"/>
                  <a:gd name="T3" fmla="*/ 2 h 35"/>
                  <a:gd name="T4" fmla="*/ 0 w 142"/>
                  <a:gd name="T5" fmla="*/ 2 h 35"/>
                  <a:gd name="T6" fmla="*/ 1 w 142"/>
                  <a:gd name="T7" fmla="*/ 1 h 35"/>
                  <a:gd name="T8" fmla="*/ 1 w 142"/>
                  <a:gd name="T9" fmla="*/ 1 h 35"/>
                  <a:gd name="T10" fmla="*/ 1 w 142"/>
                  <a:gd name="T11" fmla="*/ 1 h 35"/>
                  <a:gd name="T12" fmla="*/ 2 w 142"/>
                  <a:gd name="T13" fmla="*/ 1 h 35"/>
                  <a:gd name="T14" fmla="*/ 2 w 142"/>
                  <a:gd name="T15" fmla="*/ 1 h 35"/>
                  <a:gd name="T16" fmla="*/ 3 w 142"/>
                  <a:gd name="T17" fmla="*/ 1 h 35"/>
                  <a:gd name="T18" fmla="*/ 3 w 142"/>
                  <a:gd name="T19" fmla="*/ 1 h 35"/>
                  <a:gd name="T20" fmla="*/ 3 w 142"/>
                  <a:gd name="T21" fmla="*/ 1 h 35"/>
                  <a:gd name="T22" fmla="*/ 4 w 142"/>
                  <a:gd name="T23" fmla="*/ 1 h 35"/>
                  <a:gd name="T24" fmla="*/ 4 w 142"/>
                  <a:gd name="T25" fmla="*/ 1 h 35"/>
                  <a:gd name="T26" fmla="*/ 4 w 142"/>
                  <a:gd name="T27" fmla="*/ 0 h 35"/>
                  <a:gd name="T28" fmla="*/ 5 w 142"/>
                  <a:gd name="T29" fmla="*/ 0 h 35"/>
                  <a:gd name="T30" fmla="*/ 5 w 142"/>
                  <a:gd name="T31" fmla="*/ 0 h 35"/>
                  <a:gd name="T32" fmla="*/ 5 w 142"/>
                  <a:gd name="T33" fmla="*/ 0 h 35"/>
                  <a:gd name="T34" fmla="*/ 6 w 142"/>
                  <a:gd name="T35" fmla="*/ 0 h 35"/>
                  <a:gd name="T36" fmla="*/ 6 w 142"/>
                  <a:gd name="T37" fmla="*/ 0 h 35"/>
                  <a:gd name="T38" fmla="*/ 6 w 142"/>
                  <a:gd name="T39" fmla="*/ 0 h 35"/>
                  <a:gd name="T40" fmla="*/ 7 w 142"/>
                  <a:gd name="T41" fmla="*/ 0 h 35"/>
                  <a:gd name="T42" fmla="*/ 13 w 142"/>
                  <a:gd name="T43" fmla="*/ 1 h 35"/>
                  <a:gd name="T44" fmla="*/ 13 w 142"/>
                  <a:gd name="T45" fmla="*/ 1 h 35"/>
                  <a:gd name="T46" fmla="*/ 12 w 142"/>
                  <a:gd name="T47" fmla="*/ 1 h 35"/>
                  <a:gd name="T48" fmla="*/ 12 w 142"/>
                  <a:gd name="T49" fmla="*/ 1 h 35"/>
                  <a:gd name="T50" fmla="*/ 12 w 142"/>
                  <a:gd name="T51" fmla="*/ 1 h 35"/>
                  <a:gd name="T52" fmla="*/ 12 w 142"/>
                  <a:gd name="T53" fmla="*/ 1 h 35"/>
                  <a:gd name="T54" fmla="*/ 11 w 142"/>
                  <a:gd name="T55" fmla="*/ 1 h 35"/>
                  <a:gd name="T56" fmla="*/ 11 w 142"/>
                  <a:gd name="T57" fmla="*/ 1 h 35"/>
                  <a:gd name="T58" fmla="*/ 10 w 142"/>
                  <a:gd name="T59" fmla="*/ 1 h 35"/>
                  <a:gd name="T60" fmla="*/ 10 w 142"/>
                  <a:gd name="T61" fmla="*/ 2 h 35"/>
                  <a:gd name="T62" fmla="*/ 9 w 142"/>
                  <a:gd name="T63" fmla="*/ 2 h 35"/>
                  <a:gd name="T64" fmla="*/ 9 w 142"/>
                  <a:gd name="T65" fmla="*/ 2 h 35"/>
                  <a:gd name="T66" fmla="*/ 8 w 142"/>
                  <a:gd name="T67" fmla="*/ 2 h 35"/>
                  <a:gd name="T68" fmla="*/ 8 w 142"/>
                  <a:gd name="T69" fmla="*/ 3 h 35"/>
                  <a:gd name="T70" fmla="*/ 7 w 142"/>
                  <a:gd name="T71" fmla="*/ 3 h 35"/>
                  <a:gd name="T72" fmla="*/ 0 w 142"/>
                  <a:gd name="T73" fmla="*/ 2 h 35"/>
                  <a:gd name="T74" fmla="*/ 0 w 142"/>
                  <a:gd name="T75" fmla="*/ 2 h 3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2"/>
                  <a:gd name="T115" fmla="*/ 0 h 35"/>
                  <a:gd name="T116" fmla="*/ 142 w 142"/>
                  <a:gd name="T117" fmla="*/ 35 h 3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2" h="35">
                    <a:moveTo>
                      <a:pt x="0" y="21"/>
                    </a:moveTo>
                    <a:lnTo>
                      <a:pt x="0" y="19"/>
                    </a:lnTo>
                    <a:lnTo>
                      <a:pt x="5" y="19"/>
                    </a:lnTo>
                    <a:lnTo>
                      <a:pt x="6" y="16"/>
                    </a:lnTo>
                    <a:lnTo>
                      <a:pt x="10" y="15"/>
                    </a:lnTo>
                    <a:lnTo>
                      <a:pt x="14" y="14"/>
                    </a:lnTo>
                    <a:lnTo>
                      <a:pt x="20" y="12"/>
                    </a:lnTo>
                    <a:lnTo>
                      <a:pt x="25" y="11"/>
                    </a:lnTo>
                    <a:lnTo>
                      <a:pt x="31" y="9"/>
                    </a:lnTo>
                    <a:lnTo>
                      <a:pt x="33" y="7"/>
                    </a:lnTo>
                    <a:lnTo>
                      <a:pt x="36" y="7"/>
                    </a:lnTo>
                    <a:lnTo>
                      <a:pt x="40" y="6"/>
                    </a:lnTo>
                    <a:lnTo>
                      <a:pt x="44" y="6"/>
                    </a:lnTo>
                    <a:lnTo>
                      <a:pt x="47" y="5"/>
                    </a:lnTo>
                    <a:lnTo>
                      <a:pt x="50" y="4"/>
                    </a:lnTo>
                    <a:lnTo>
                      <a:pt x="55" y="2"/>
                    </a:lnTo>
                    <a:lnTo>
                      <a:pt x="59" y="2"/>
                    </a:lnTo>
                    <a:lnTo>
                      <a:pt x="63" y="1"/>
                    </a:lnTo>
                    <a:lnTo>
                      <a:pt x="67" y="1"/>
                    </a:lnTo>
                    <a:lnTo>
                      <a:pt x="70" y="0"/>
                    </a:lnTo>
                    <a:lnTo>
                      <a:pt x="75" y="0"/>
                    </a:lnTo>
                    <a:lnTo>
                      <a:pt x="142" y="9"/>
                    </a:lnTo>
                    <a:lnTo>
                      <a:pt x="140" y="9"/>
                    </a:lnTo>
                    <a:lnTo>
                      <a:pt x="136" y="10"/>
                    </a:lnTo>
                    <a:lnTo>
                      <a:pt x="133" y="10"/>
                    </a:lnTo>
                    <a:lnTo>
                      <a:pt x="131" y="11"/>
                    </a:lnTo>
                    <a:lnTo>
                      <a:pt x="127" y="12"/>
                    </a:lnTo>
                    <a:lnTo>
                      <a:pt x="123" y="14"/>
                    </a:lnTo>
                    <a:lnTo>
                      <a:pt x="118" y="16"/>
                    </a:lnTo>
                    <a:lnTo>
                      <a:pt x="113" y="17"/>
                    </a:lnTo>
                    <a:lnTo>
                      <a:pt x="108" y="19"/>
                    </a:lnTo>
                    <a:lnTo>
                      <a:pt x="103" y="22"/>
                    </a:lnTo>
                    <a:lnTo>
                      <a:pt x="97" y="24"/>
                    </a:lnTo>
                    <a:lnTo>
                      <a:pt x="91" y="27"/>
                    </a:lnTo>
                    <a:lnTo>
                      <a:pt x="84" y="30"/>
                    </a:lnTo>
                    <a:lnTo>
                      <a:pt x="78" y="3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Freeform 92"/>
              <p:cNvSpPr>
                <a:spLocks/>
              </p:cNvSpPr>
              <p:nvPr/>
            </p:nvSpPr>
            <p:spPr bwMode="auto">
              <a:xfrm>
                <a:off x="5172" y="4161"/>
                <a:ext cx="6" cy="9"/>
              </a:xfrm>
              <a:custGeom>
                <a:avLst/>
                <a:gdLst>
                  <a:gd name="T0" fmla="*/ 1 w 63"/>
                  <a:gd name="T1" fmla="*/ 0 h 99"/>
                  <a:gd name="T2" fmla="*/ 1 w 63"/>
                  <a:gd name="T3" fmla="*/ 0 h 99"/>
                  <a:gd name="T4" fmla="*/ 1 w 63"/>
                  <a:gd name="T5" fmla="*/ 0 h 99"/>
                  <a:gd name="T6" fmla="*/ 1 w 63"/>
                  <a:gd name="T7" fmla="*/ 1 h 99"/>
                  <a:gd name="T8" fmla="*/ 1 w 63"/>
                  <a:gd name="T9" fmla="*/ 1 h 99"/>
                  <a:gd name="T10" fmla="*/ 1 w 63"/>
                  <a:gd name="T11" fmla="*/ 2 h 99"/>
                  <a:gd name="T12" fmla="*/ 1 w 63"/>
                  <a:gd name="T13" fmla="*/ 2 h 99"/>
                  <a:gd name="T14" fmla="*/ 1 w 63"/>
                  <a:gd name="T15" fmla="*/ 3 h 99"/>
                  <a:gd name="T16" fmla="*/ 1 w 63"/>
                  <a:gd name="T17" fmla="*/ 3 h 99"/>
                  <a:gd name="T18" fmla="*/ 0 w 63"/>
                  <a:gd name="T19" fmla="*/ 4 h 99"/>
                  <a:gd name="T20" fmla="*/ 0 w 63"/>
                  <a:gd name="T21" fmla="*/ 4 h 99"/>
                  <a:gd name="T22" fmla="*/ 0 w 63"/>
                  <a:gd name="T23" fmla="*/ 5 h 99"/>
                  <a:gd name="T24" fmla="*/ 0 w 63"/>
                  <a:gd name="T25" fmla="*/ 5 h 99"/>
                  <a:gd name="T26" fmla="*/ 0 w 63"/>
                  <a:gd name="T27" fmla="*/ 5 h 99"/>
                  <a:gd name="T28" fmla="*/ 0 w 63"/>
                  <a:gd name="T29" fmla="*/ 5 h 99"/>
                  <a:gd name="T30" fmla="*/ 0 w 63"/>
                  <a:gd name="T31" fmla="*/ 6 h 99"/>
                  <a:gd name="T32" fmla="*/ 0 w 63"/>
                  <a:gd name="T33" fmla="*/ 6 h 99"/>
                  <a:gd name="T34" fmla="*/ 0 w 63"/>
                  <a:gd name="T35" fmla="*/ 7 h 99"/>
                  <a:gd name="T36" fmla="*/ 0 w 63"/>
                  <a:gd name="T37" fmla="*/ 7 h 99"/>
                  <a:gd name="T38" fmla="*/ 0 w 63"/>
                  <a:gd name="T39" fmla="*/ 8 h 99"/>
                  <a:gd name="T40" fmla="*/ 5 w 63"/>
                  <a:gd name="T41" fmla="*/ 9 h 99"/>
                  <a:gd name="T42" fmla="*/ 5 w 63"/>
                  <a:gd name="T43" fmla="*/ 9 h 99"/>
                  <a:gd name="T44" fmla="*/ 5 w 63"/>
                  <a:gd name="T45" fmla="*/ 9 h 99"/>
                  <a:gd name="T46" fmla="*/ 5 w 63"/>
                  <a:gd name="T47" fmla="*/ 9 h 99"/>
                  <a:gd name="T48" fmla="*/ 5 w 63"/>
                  <a:gd name="T49" fmla="*/ 8 h 99"/>
                  <a:gd name="T50" fmla="*/ 5 w 63"/>
                  <a:gd name="T51" fmla="*/ 8 h 99"/>
                  <a:gd name="T52" fmla="*/ 5 w 63"/>
                  <a:gd name="T53" fmla="*/ 7 h 99"/>
                  <a:gd name="T54" fmla="*/ 6 w 63"/>
                  <a:gd name="T55" fmla="*/ 7 h 99"/>
                  <a:gd name="T56" fmla="*/ 6 w 63"/>
                  <a:gd name="T57" fmla="*/ 7 h 99"/>
                  <a:gd name="T58" fmla="*/ 6 w 63"/>
                  <a:gd name="T59" fmla="*/ 6 h 99"/>
                  <a:gd name="T60" fmla="*/ 6 w 63"/>
                  <a:gd name="T61" fmla="*/ 6 h 99"/>
                  <a:gd name="T62" fmla="*/ 6 w 63"/>
                  <a:gd name="T63" fmla="*/ 5 h 99"/>
                  <a:gd name="T64" fmla="*/ 6 w 63"/>
                  <a:gd name="T65" fmla="*/ 5 h 99"/>
                  <a:gd name="T66" fmla="*/ 6 w 63"/>
                  <a:gd name="T67" fmla="*/ 5 h 99"/>
                  <a:gd name="T68" fmla="*/ 6 w 63"/>
                  <a:gd name="T69" fmla="*/ 5 h 99"/>
                  <a:gd name="T70" fmla="*/ 6 w 63"/>
                  <a:gd name="T71" fmla="*/ 4 h 99"/>
                  <a:gd name="T72" fmla="*/ 6 w 63"/>
                  <a:gd name="T73" fmla="*/ 4 h 99"/>
                  <a:gd name="T74" fmla="*/ 6 w 63"/>
                  <a:gd name="T75" fmla="*/ 4 h 99"/>
                  <a:gd name="T76" fmla="*/ 6 w 63"/>
                  <a:gd name="T77" fmla="*/ 3 h 99"/>
                  <a:gd name="T78" fmla="*/ 6 w 63"/>
                  <a:gd name="T79" fmla="*/ 3 h 99"/>
                  <a:gd name="T80" fmla="*/ 6 w 63"/>
                  <a:gd name="T81" fmla="*/ 2 h 99"/>
                  <a:gd name="T82" fmla="*/ 6 w 63"/>
                  <a:gd name="T83" fmla="*/ 2 h 99"/>
                  <a:gd name="T84" fmla="*/ 6 w 63"/>
                  <a:gd name="T85" fmla="*/ 2 h 99"/>
                  <a:gd name="T86" fmla="*/ 6 w 63"/>
                  <a:gd name="T87" fmla="*/ 1 h 99"/>
                  <a:gd name="T88" fmla="*/ 6 w 63"/>
                  <a:gd name="T89" fmla="*/ 1 h 99"/>
                  <a:gd name="T90" fmla="*/ 1 w 63"/>
                  <a:gd name="T91" fmla="*/ 0 h 99"/>
                  <a:gd name="T92" fmla="*/ 1 w 63"/>
                  <a:gd name="T93" fmla="*/ 0 h 9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3"/>
                  <a:gd name="T142" fmla="*/ 0 h 99"/>
                  <a:gd name="T143" fmla="*/ 63 w 63"/>
                  <a:gd name="T144" fmla="*/ 99 h 9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3" h="99">
                    <a:moveTo>
                      <a:pt x="6" y="0"/>
                    </a:moveTo>
                    <a:lnTo>
                      <a:pt x="6" y="2"/>
                    </a:lnTo>
                    <a:lnTo>
                      <a:pt x="6" y="5"/>
                    </a:lnTo>
                    <a:lnTo>
                      <a:pt x="6" y="9"/>
                    </a:lnTo>
                    <a:lnTo>
                      <a:pt x="6" y="12"/>
                    </a:lnTo>
                    <a:lnTo>
                      <a:pt x="6" y="17"/>
                    </a:lnTo>
                    <a:lnTo>
                      <a:pt x="6" y="24"/>
                    </a:lnTo>
                    <a:lnTo>
                      <a:pt x="6" y="30"/>
                    </a:lnTo>
                    <a:lnTo>
                      <a:pt x="6" y="36"/>
                    </a:lnTo>
                    <a:lnTo>
                      <a:pt x="5" y="43"/>
                    </a:lnTo>
                    <a:lnTo>
                      <a:pt x="5" y="46"/>
                    </a:lnTo>
                    <a:lnTo>
                      <a:pt x="5" y="50"/>
                    </a:lnTo>
                    <a:lnTo>
                      <a:pt x="4" y="54"/>
                    </a:lnTo>
                    <a:lnTo>
                      <a:pt x="4" y="58"/>
                    </a:lnTo>
                    <a:lnTo>
                      <a:pt x="4" y="60"/>
                    </a:lnTo>
                    <a:lnTo>
                      <a:pt x="2" y="64"/>
                    </a:lnTo>
                    <a:lnTo>
                      <a:pt x="2" y="68"/>
                    </a:lnTo>
                    <a:lnTo>
                      <a:pt x="2" y="72"/>
                    </a:lnTo>
                    <a:lnTo>
                      <a:pt x="1" y="78"/>
                    </a:lnTo>
                    <a:lnTo>
                      <a:pt x="0" y="85"/>
                    </a:lnTo>
                    <a:lnTo>
                      <a:pt x="53" y="99"/>
                    </a:lnTo>
                    <a:lnTo>
                      <a:pt x="53" y="98"/>
                    </a:lnTo>
                    <a:lnTo>
                      <a:pt x="53" y="97"/>
                    </a:lnTo>
                    <a:lnTo>
                      <a:pt x="53" y="94"/>
                    </a:lnTo>
                    <a:lnTo>
                      <a:pt x="54" y="91"/>
                    </a:lnTo>
                    <a:lnTo>
                      <a:pt x="54" y="87"/>
                    </a:lnTo>
                    <a:lnTo>
                      <a:pt x="55" y="82"/>
                    </a:lnTo>
                    <a:lnTo>
                      <a:pt x="58" y="77"/>
                    </a:lnTo>
                    <a:lnTo>
                      <a:pt x="59" y="72"/>
                    </a:lnTo>
                    <a:lnTo>
                      <a:pt x="59" y="68"/>
                    </a:lnTo>
                    <a:lnTo>
                      <a:pt x="59" y="64"/>
                    </a:lnTo>
                    <a:lnTo>
                      <a:pt x="60" y="60"/>
                    </a:lnTo>
                    <a:lnTo>
                      <a:pt x="60" y="58"/>
                    </a:lnTo>
                    <a:lnTo>
                      <a:pt x="60" y="54"/>
                    </a:lnTo>
                    <a:lnTo>
                      <a:pt x="62" y="50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3" y="39"/>
                    </a:lnTo>
                    <a:lnTo>
                      <a:pt x="63" y="35"/>
                    </a:lnTo>
                    <a:lnTo>
                      <a:pt x="63" y="30"/>
                    </a:lnTo>
                    <a:lnTo>
                      <a:pt x="63" y="26"/>
                    </a:lnTo>
                    <a:lnTo>
                      <a:pt x="63" y="22"/>
                    </a:lnTo>
                    <a:lnTo>
                      <a:pt x="63" y="19"/>
                    </a:lnTo>
                    <a:lnTo>
                      <a:pt x="63" y="15"/>
                    </a:lnTo>
                    <a:lnTo>
                      <a:pt x="63" y="1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93"/>
              <p:cNvSpPr>
                <a:spLocks/>
              </p:cNvSpPr>
              <p:nvPr/>
            </p:nvSpPr>
            <p:spPr bwMode="auto">
              <a:xfrm>
                <a:off x="5182" y="4163"/>
                <a:ext cx="6" cy="11"/>
              </a:xfrm>
              <a:custGeom>
                <a:avLst/>
                <a:gdLst>
                  <a:gd name="T0" fmla="*/ 1 w 64"/>
                  <a:gd name="T1" fmla="*/ 0 h 115"/>
                  <a:gd name="T2" fmla="*/ 1 w 64"/>
                  <a:gd name="T3" fmla="*/ 0 h 115"/>
                  <a:gd name="T4" fmla="*/ 1 w 64"/>
                  <a:gd name="T5" fmla="*/ 0 h 115"/>
                  <a:gd name="T6" fmla="*/ 1 w 64"/>
                  <a:gd name="T7" fmla="*/ 0 h 115"/>
                  <a:gd name="T8" fmla="*/ 1 w 64"/>
                  <a:gd name="T9" fmla="*/ 1 h 115"/>
                  <a:gd name="T10" fmla="*/ 1 w 64"/>
                  <a:gd name="T11" fmla="*/ 1 h 115"/>
                  <a:gd name="T12" fmla="*/ 1 w 64"/>
                  <a:gd name="T13" fmla="*/ 2 h 115"/>
                  <a:gd name="T14" fmla="*/ 1 w 64"/>
                  <a:gd name="T15" fmla="*/ 2 h 115"/>
                  <a:gd name="T16" fmla="*/ 1 w 64"/>
                  <a:gd name="T17" fmla="*/ 2 h 115"/>
                  <a:gd name="T18" fmla="*/ 1 w 64"/>
                  <a:gd name="T19" fmla="*/ 3 h 115"/>
                  <a:gd name="T20" fmla="*/ 1 w 64"/>
                  <a:gd name="T21" fmla="*/ 3 h 115"/>
                  <a:gd name="T22" fmla="*/ 1 w 64"/>
                  <a:gd name="T23" fmla="*/ 4 h 115"/>
                  <a:gd name="T24" fmla="*/ 1 w 64"/>
                  <a:gd name="T25" fmla="*/ 4 h 115"/>
                  <a:gd name="T26" fmla="*/ 1 w 64"/>
                  <a:gd name="T27" fmla="*/ 4 h 115"/>
                  <a:gd name="T28" fmla="*/ 1 w 64"/>
                  <a:gd name="T29" fmla="*/ 5 h 115"/>
                  <a:gd name="T30" fmla="*/ 1 w 64"/>
                  <a:gd name="T31" fmla="*/ 5 h 115"/>
                  <a:gd name="T32" fmla="*/ 1 w 64"/>
                  <a:gd name="T33" fmla="*/ 5 h 115"/>
                  <a:gd name="T34" fmla="*/ 1 w 64"/>
                  <a:gd name="T35" fmla="*/ 6 h 115"/>
                  <a:gd name="T36" fmla="*/ 1 w 64"/>
                  <a:gd name="T37" fmla="*/ 6 h 115"/>
                  <a:gd name="T38" fmla="*/ 0 w 64"/>
                  <a:gd name="T39" fmla="*/ 7 h 115"/>
                  <a:gd name="T40" fmla="*/ 0 w 64"/>
                  <a:gd name="T41" fmla="*/ 7 h 115"/>
                  <a:gd name="T42" fmla="*/ 0 w 64"/>
                  <a:gd name="T43" fmla="*/ 7 h 115"/>
                  <a:gd name="T44" fmla="*/ 0 w 64"/>
                  <a:gd name="T45" fmla="*/ 8 h 115"/>
                  <a:gd name="T46" fmla="*/ 0 w 64"/>
                  <a:gd name="T47" fmla="*/ 8 h 115"/>
                  <a:gd name="T48" fmla="*/ 0 w 64"/>
                  <a:gd name="T49" fmla="*/ 9 h 115"/>
                  <a:gd name="T50" fmla="*/ 5 w 64"/>
                  <a:gd name="T51" fmla="*/ 11 h 115"/>
                  <a:gd name="T52" fmla="*/ 5 w 64"/>
                  <a:gd name="T53" fmla="*/ 11 h 115"/>
                  <a:gd name="T54" fmla="*/ 5 w 64"/>
                  <a:gd name="T55" fmla="*/ 11 h 115"/>
                  <a:gd name="T56" fmla="*/ 5 w 64"/>
                  <a:gd name="T57" fmla="*/ 10 h 115"/>
                  <a:gd name="T58" fmla="*/ 5 w 64"/>
                  <a:gd name="T59" fmla="*/ 10 h 115"/>
                  <a:gd name="T60" fmla="*/ 5 w 64"/>
                  <a:gd name="T61" fmla="*/ 9 h 115"/>
                  <a:gd name="T62" fmla="*/ 5 w 64"/>
                  <a:gd name="T63" fmla="*/ 9 h 115"/>
                  <a:gd name="T64" fmla="*/ 5 w 64"/>
                  <a:gd name="T65" fmla="*/ 8 h 115"/>
                  <a:gd name="T66" fmla="*/ 6 w 64"/>
                  <a:gd name="T67" fmla="*/ 8 h 115"/>
                  <a:gd name="T68" fmla="*/ 6 w 64"/>
                  <a:gd name="T69" fmla="*/ 7 h 115"/>
                  <a:gd name="T70" fmla="*/ 6 w 64"/>
                  <a:gd name="T71" fmla="*/ 7 h 115"/>
                  <a:gd name="T72" fmla="*/ 6 w 64"/>
                  <a:gd name="T73" fmla="*/ 7 h 115"/>
                  <a:gd name="T74" fmla="*/ 6 w 64"/>
                  <a:gd name="T75" fmla="*/ 6 h 115"/>
                  <a:gd name="T76" fmla="*/ 6 w 64"/>
                  <a:gd name="T77" fmla="*/ 6 h 115"/>
                  <a:gd name="T78" fmla="*/ 6 w 64"/>
                  <a:gd name="T79" fmla="*/ 5 h 115"/>
                  <a:gd name="T80" fmla="*/ 6 w 64"/>
                  <a:gd name="T81" fmla="*/ 5 h 115"/>
                  <a:gd name="T82" fmla="*/ 6 w 64"/>
                  <a:gd name="T83" fmla="*/ 4 h 115"/>
                  <a:gd name="T84" fmla="*/ 6 w 64"/>
                  <a:gd name="T85" fmla="*/ 4 h 115"/>
                  <a:gd name="T86" fmla="*/ 6 w 64"/>
                  <a:gd name="T87" fmla="*/ 4 h 115"/>
                  <a:gd name="T88" fmla="*/ 6 w 64"/>
                  <a:gd name="T89" fmla="*/ 3 h 115"/>
                  <a:gd name="T90" fmla="*/ 6 w 64"/>
                  <a:gd name="T91" fmla="*/ 3 h 115"/>
                  <a:gd name="T92" fmla="*/ 6 w 64"/>
                  <a:gd name="T93" fmla="*/ 2 h 115"/>
                  <a:gd name="T94" fmla="*/ 6 w 64"/>
                  <a:gd name="T95" fmla="*/ 2 h 115"/>
                  <a:gd name="T96" fmla="*/ 6 w 64"/>
                  <a:gd name="T97" fmla="*/ 2 h 115"/>
                  <a:gd name="T98" fmla="*/ 6 w 64"/>
                  <a:gd name="T99" fmla="*/ 1 h 115"/>
                  <a:gd name="T100" fmla="*/ 1 w 64"/>
                  <a:gd name="T101" fmla="*/ 0 h 115"/>
                  <a:gd name="T102" fmla="*/ 1 w 64"/>
                  <a:gd name="T103" fmla="*/ 0 h 11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4"/>
                  <a:gd name="T157" fmla="*/ 0 h 115"/>
                  <a:gd name="T158" fmla="*/ 64 w 64"/>
                  <a:gd name="T159" fmla="*/ 115 h 11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4" h="115">
                    <a:moveTo>
                      <a:pt x="12" y="0"/>
                    </a:moveTo>
                    <a:lnTo>
                      <a:pt x="11" y="0"/>
                    </a:lnTo>
                    <a:lnTo>
                      <a:pt x="11" y="3"/>
                    </a:lnTo>
                    <a:lnTo>
                      <a:pt x="11" y="5"/>
                    </a:lnTo>
                    <a:lnTo>
                      <a:pt x="11" y="9"/>
                    </a:lnTo>
                    <a:lnTo>
                      <a:pt x="11" y="14"/>
                    </a:lnTo>
                    <a:lnTo>
                      <a:pt x="10" y="20"/>
                    </a:lnTo>
                    <a:lnTo>
                      <a:pt x="10" y="23"/>
                    </a:lnTo>
                    <a:lnTo>
                      <a:pt x="10" y="26"/>
                    </a:lnTo>
                    <a:lnTo>
                      <a:pt x="10" y="30"/>
                    </a:lnTo>
                    <a:lnTo>
                      <a:pt x="10" y="34"/>
                    </a:lnTo>
                    <a:lnTo>
                      <a:pt x="8" y="38"/>
                    </a:lnTo>
                    <a:lnTo>
                      <a:pt x="8" y="42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7" y="53"/>
                    </a:lnTo>
                    <a:lnTo>
                      <a:pt x="6" y="57"/>
                    </a:lnTo>
                    <a:lnTo>
                      <a:pt x="6" y="60"/>
                    </a:lnTo>
                    <a:lnTo>
                      <a:pt x="6" y="64"/>
                    </a:lnTo>
                    <a:lnTo>
                      <a:pt x="5" y="68"/>
                    </a:lnTo>
                    <a:lnTo>
                      <a:pt x="3" y="72"/>
                    </a:lnTo>
                    <a:lnTo>
                      <a:pt x="3" y="76"/>
                    </a:lnTo>
                    <a:lnTo>
                      <a:pt x="2" y="79"/>
                    </a:lnTo>
                    <a:lnTo>
                      <a:pt x="1" y="86"/>
                    </a:lnTo>
                    <a:lnTo>
                      <a:pt x="0" y="93"/>
                    </a:lnTo>
                    <a:lnTo>
                      <a:pt x="54" y="115"/>
                    </a:lnTo>
                    <a:lnTo>
                      <a:pt x="54" y="113"/>
                    </a:lnTo>
                    <a:lnTo>
                      <a:pt x="54" y="111"/>
                    </a:lnTo>
                    <a:lnTo>
                      <a:pt x="54" y="108"/>
                    </a:lnTo>
                    <a:lnTo>
                      <a:pt x="55" y="105"/>
                    </a:lnTo>
                    <a:lnTo>
                      <a:pt x="56" y="98"/>
                    </a:lnTo>
                    <a:lnTo>
                      <a:pt x="58" y="93"/>
                    </a:lnTo>
                    <a:lnTo>
                      <a:pt x="58" y="87"/>
                    </a:lnTo>
                    <a:lnTo>
                      <a:pt x="60" y="81"/>
                    </a:lnTo>
                    <a:lnTo>
                      <a:pt x="60" y="76"/>
                    </a:lnTo>
                    <a:lnTo>
                      <a:pt x="60" y="72"/>
                    </a:lnTo>
                    <a:lnTo>
                      <a:pt x="61" y="68"/>
                    </a:lnTo>
                    <a:lnTo>
                      <a:pt x="61" y="64"/>
                    </a:lnTo>
                    <a:lnTo>
                      <a:pt x="61" y="59"/>
                    </a:lnTo>
                    <a:lnTo>
                      <a:pt x="63" y="55"/>
                    </a:lnTo>
                    <a:lnTo>
                      <a:pt x="63" y="50"/>
                    </a:lnTo>
                    <a:lnTo>
                      <a:pt x="64" y="47"/>
                    </a:lnTo>
                    <a:lnTo>
                      <a:pt x="64" y="42"/>
                    </a:lnTo>
                    <a:lnTo>
                      <a:pt x="64" y="38"/>
                    </a:lnTo>
                    <a:lnTo>
                      <a:pt x="64" y="33"/>
                    </a:lnTo>
                    <a:lnTo>
                      <a:pt x="64" y="29"/>
                    </a:lnTo>
                    <a:lnTo>
                      <a:pt x="64" y="25"/>
                    </a:lnTo>
                    <a:lnTo>
                      <a:pt x="64" y="20"/>
                    </a:lnTo>
                    <a:lnTo>
                      <a:pt x="64" y="16"/>
                    </a:lnTo>
                    <a:lnTo>
                      <a:pt x="64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Freeform 94"/>
              <p:cNvSpPr>
                <a:spLocks/>
              </p:cNvSpPr>
              <p:nvPr/>
            </p:nvSpPr>
            <p:spPr bwMode="auto">
              <a:xfrm>
                <a:off x="5192" y="4166"/>
                <a:ext cx="6" cy="13"/>
              </a:xfrm>
              <a:custGeom>
                <a:avLst/>
                <a:gdLst>
                  <a:gd name="T0" fmla="*/ 1 w 66"/>
                  <a:gd name="T1" fmla="*/ 0 h 131"/>
                  <a:gd name="T2" fmla="*/ 1 w 66"/>
                  <a:gd name="T3" fmla="*/ 0 h 131"/>
                  <a:gd name="T4" fmla="*/ 1 w 66"/>
                  <a:gd name="T5" fmla="*/ 0 h 131"/>
                  <a:gd name="T6" fmla="*/ 1 w 66"/>
                  <a:gd name="T7" fmla="*/ 1 h 131"/>
                  <a:gd name="T8" fmla="*/ 1 w 66"/>
                  <a:gd name="T9" fmla="*/ 1 h 131"/>
                  <a:gd name="T10" fmla="*/ 1 w 66"/>
                  <a:gd name="T11" fmla="*/ 2 h 131"/>
                  <a:gd name="T12" fmla="*/ 1 w 66"/>
                  <a:gd name="T13" fmla="*/ 2 h 131"/>
                  <a:gd name="T14" fmla="*/ 1 w 66"/>
                  <a:gd name="T15" fmla="*/ 3 h 131"/>
                  <a:gd name="T16" fmla="*/ 1 w 66"/>
                  <a:gd name="T17" fmla="*/ 3 h 131"/>
                  <a:gd name="T18" fmla="*/ 1 w 66"/>
                  <a:gd name="T19" fmla="*/ 3 h 131"/>
                  <a:gd name="T20" fmla="*/ 1 w 66"/>
                  <a:gd name="T21" fmla="*/ 4 h 131"/>
                  <a:gd name="T22" fmla="*/ 1 w 66"/>
                  <a:gd name="T23" fmla="*/ 4 h 131"/>
                  <a:gd name="T24" fmla="*/ 1 w 66"/>
                  <a:gd name="T25" fmla="*/ 5 h 131"/>
                  <a:gd name="T26" fmla="*/ 1 w 66"/>
                  <a:gd name="T27" fmla="*/ 5 h 131"/>
                  <a:gd name="T28" fmla="*/ 1 w 66"/>
                  <a:gd name="T29" fmla="*/ 6 h 131"/>
                  <a:gd name="T30" fmla="*/ 1 w 66"/>
                  <a:gd name="T31" fmla="*/ 6 h 131"/>
                  <a:gd name="T32" fmla="*/ 1 w 66"/>
                  <a:gd name="T33" fmla="*/ 6 h 131"/>
                  <a:gd name="T34" fmla="*/ 0 w 66"/>
                  <a:gd name="T35" fmla="*/ 7 h 131"/>
                  <a:gd name="T36" fmla="*/ 0 w 66"/>
                  <a:gd name="T37" fmla="*/ 7 h 131"/>
                  <a:gd name="T38" fmla="*/ 0 w 66"/>
                  <a:gd name="T39" fmla="*/ 8 h 131"/>
                  <a:gd name="T40" fmla="*/ 0 w 66"/>
                  <a:gd name="T41" fmla="*/ 8 h 131"/>
                  <a:gd name="T42" fmla="*/ 0 w 66"/>
                  <a:gd name="T43" fmla="*/ 8 h 131"/>
                  <a:gd name="T44" fmla="*/ 0 w 66"/>
                  <a:gd name="T45" fmla="*/ 9 h 131"/>
                  <a:gd name="T46" fmla="*/ 0 w 66"/>
                  <a:gd name="T47" fmla="*/ 9 h 131"/>
                  <a:gd name="T48" fmla="*/ 0 w 66"/>
                  <a:gd name="T49" fmla="*/ 10 h 131"/>
                  <a:gd name="T50" fmla="*/ 0 w 66"/>
                  <a:gd name="T51" fmla="*/ 10 h 131"/>
                  <a:gd name="T52" fmla="*/ 0 w 66"/>
                  <a:gd name="T53" fmla="*/ 10 h 131"/>
                  <a:gd name="T54" fmla="*/ 5 w 66"/>
                  <a:gd name="T55" fmla="*/ 13 h 131"/>
                  <a:gd name="T56" fmla="*/ 5 w 66"/>
                  <a:gd name="T57" fmla="*/ 13 h 131"/>
                  <a:gd name="T58" fmla="*/ 5 w 66"/>
                  <a:gd name="T59" fmla="*/ 13 h 131"/>
                  <a:gd name="T60" fmla="*/ 5 w 66"/>
                  <a:gd name="T61" fmla="*/ 12 h 131"/>
                  <a:gd name="T62" fmla="*/ 5 w 66"/>
                  <a:gd name="T63" fmla="*/ 12 h 131"/>
                  <a:gd name="T64" fmla="*/ 5 w 66"/>
                  <a:gd name="T65" fmla="*/ 11 h 131"/>
                  <a:gd name="T66" fmla="*/ 5 w 66"/>
                  <a:gd name="T67" fmla="*/ 11 h 131"/>
                  <a:gd name="T68" fmla="*/ 5 w 66"/>
                  <a:gd name="T69" fmla="*/ 10 h 131"/>
                  <a:gd name="T70" fmla="*/ 5 w 66"/>
                  <a:gd name="T71" fmla="*/ 10 h 131"/>
                  <a:gd name="T72" fmla="*/ 5 w 66"/>
                  <a:gd name="T73" fmla="*/ 10 h 131"/>
                  <a:gd name="T74" fmla="*/ 5 w 66"/>
                  <a:gd name="T75" fmla="*/ 9 h 131"/>
                  <a:gd name="T76" fmla="*/ 5 w 66"/>
                  <a:gd name="T77" fmla="*/ 9 h 131"/>
                  <a:gd name="T78" fmla="*/ 6 w 66"/>
                  <a:gd name="T79" fmla="*/ 8 h 131"/>
                  <a:gd name="T80" fmla="*/ 6 w 66"/>
                  <a:gd name="T81" fmla="*/ 8 h 131"/>
                  <a:gd name="T82" fmla="*/ 6 w 66"/>
                  <a:gd name="T83" fmla="*/ 7 h 131"/>
                  <a:gd name="T84" fmla="*/ 6 w 66"/>
                  <a:gd name="T85" fmla="*/ 7 h 131"/>
                  <a:gd name="T86" fmla="*/ 6 w 66"/>
                  <a:gd name="T87" fmla="*/ 7 h 131"/>
                  <a:gd name="T88" fmla="*/ 6 w 66"/>
                  <a:gd name="T89" fmla="*/ 6 h 131"/>
                  <a:gd name="T90" fmla="*/ 6 w 66"/>
                  <a:gd name="T91" fmla="*/ 6 h 131"/>
                  <a:gd name="T92" fmla="*/ 6 w 66"/>
                  <a:gd name="T93" fmla="*/ 5 h 131"/>
                  <a:gd name="T94" fmla="*/ 6 w 66"/>
                  <a:gd name="T95" fmla="*/ 5 h 131"/>
                  <a:gd name="T96" fmla="*/ 6 w 66"/>
                  <a:gd name="T97" fmla="*/ 4 h 131"/>
                  <a:gd name="T98" fmla="*/ 6 w 66"/>
                  <a:gd name="T99" fmla="*/ 4 h 131"/>
                  <a:gd name="T100" fmla="*/ 6 w 66"/>
                  <a:gd name="T101" fmla="*/ 3 h 131"/>
                  <a:gd name="T102" fmla="*/ 6 w 66"/>
                  <a:gd name="T103" fmla="*/ 3 h 131"/>
                  <a:gd name="T104" fmla="*/ 6 w 66"/>
                  <a:gd name="T105" fmla="*/ 3 h 131"/>
                  <a:gd name="T106" fmla="*/ 6 w 66"/>
                  <a:gd name="T107" fmla="*/ 2 h 131"/>
                  <a:gd name="T108" fmla="*/ 1 w 66"/>
                  <a:gd name="T109" fmla="*/ 0 h 131"/>
                  <a:gd name="T110" fmla="*/ 1 w 66"/>
                  <a:gd name="T111" fmla="*/ 0 h 13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66"/>
                  <a:gd name="T169" fmla="*/ 0 h 131"/>
                  <a:gd name="T170" fmla="*/ 66 w 66"/>
                  <a:gd name="T171" fmla="*/ 131 h 13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66" h="131">
                    <a:moveTo>
                      <a:pt x="15" y="0"/>
                    </a:moveTo>
                    <a:lnTo>
                      <a:pt x="14" y="0"/>
                    </a:lnTo>
                    <a:lnTo>
                      <a:pt x="14" y="2"/>
                    </a:lnTo>
                    <a:lnTo>
                      <a:pt x="14" y="6"/>
                    </a:lnTo>
                    <a:lnTo>
                      <a:pt x="14" y="11"/>
                    </a:lnTo>
                    <a:lnTo>
                      <a:pt x="12" y="16"/>
                    </a:lnTo>
                    <a:lnTo>
                      <a:pt x="11" y="24"/>
                    </a:lnTo>
                    <a:lnTo>
                      <a:pt x="11" y="27"/>
                    </a:lnTo>
                    <a:lnTo>
                      <a:pt x="11" y="31"/>
                    </a:lnTo>
                    <a:lnTo>
                      <a:pt x="10" y="35"/>
                    </a:lnTo>
                    <a:lnTo>
                      <a:pt x="10" y="40"/>
                    </a:lnTo>
                    <a:lnTo>
                      <a:pt x="9" y="44"/>
                    </a:lnTo>
                    <a:lnTo>
                      <a:pt x="9" y="48"/>
                    </a:lnTo>
                    <a:lnTo>
                      <a:pt x="7" y="51"/>
                    </a:lnTo>
                    <a:lnTo>
                      <a:pt x="7" y="56"/>
                    </a:lnTo>
                    <a:lnTo>
                      <a:pt x="6" y="60"/>
                    </a:lnTo>
                    <a:lnTo>
                      <a:pt x="6" y="65"/>
                    </a:lnTo>
                    <a:lnTo>
                      <a:pt x="5" y="69"/>
                    </a:lnTo>
                    <a:lnTo>
                      <a:pt x="5" y="74"/>
                    </a:lnTo>
                    <a:lnTo>
                      <a:pt x="3" y="78"/>
                    </a:lnTo>
                    <a:lnTo>
                      <a:pt x="3" y="82"/>
                    </a:lnTo>
                    <a:lnTo>
                      <a:pt x="2" y="85"/>
                    </a:lnTo>
                    <a:lnTo>
                      <a:pt x="2" y="89"/>
                    </a:lnTo>
                    <a:lnTo>
                      <a:pt x="1" y="93"/>
                    </a:lnTo>
                    <a:lnTo>
                      <a:pt x="1" y="97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50" y="131"/>
                    </a:lnTo>
                    <a:lnTo>
                      <a:pt x="50" y="130"/>
                    </a:lnTo>
                    <a:lnTo>
                      <a:pt x="51" y="128"/>
                    </a:lnTo>
                    <a:lnTo>
                      <a:pt x="51" y="125"/>
                    </a:lnTo>
                    <a:lnTo>
                      <a:pt x="53" y="119"/>
                    </a:lnTo>
                    <a:lnTo>
                      <a:pt x="54" y="114"/>
                    </a:lnTo>
                    <a:lnTo>
                      <a:pt x="56" y="108"/>
                    </a:lnTo>
                    <a:lnTo>
                      <a:pt x="56" y="104"/>
                    </a:lnTo>
                    <a:lnTo>
                      <a:pt x="58" y="101"/>
                    </a:lnTo>
                    <a:lnTo>
                      <a:pt x="59" y="97"/>
                    </a:lnTo>
                    <a:lnTo>
                      <a:pt x="60" y="93"/>
                    </a:lnTo>
                    <a:lnTo>
                      <a:pt x="60" y="89"/>
                    </a:lnTo>
                    <a:lnTo>
                      <a:pt x="61" y="84"/>
                    </a:lnTo>
                    <a:lnTo>
                      <a:pt x="61" y="80"/>
                    </a:lnTo>
                    <a:lnTo>
                      <a:pt x="63" y="75"/>
                    </a:lnTo>
                    <a:lnTo>
                      <a:pt x="63" y="70"/>
                    </a:lnTo>
                    <a:lnTo>
                      <a:pt x="64" y="67"/>
                    </a:lnTo>
                    <a:lnTo>
                      <a:pt x="64" y="62"/>
                    </a:lnTo>
                    <a:lnTo>
                      <a:pt x="65" y="58"/>
                    </a:lnTo>
                    <a:lnTo>
                      <a:pt x="65" y="53"/>
                    </a:lnTo>
                    <a:lnTo>
                      <a:pt x="66" y="49"/>
                    </a:lnTo>
                    <a:lnTo>
                      <a:pt x="66" y="44"/>
                    </a:lnTo>
                    <a:lnTo>
                      <a:pt x="66" y="40"/>
                    </a:lnTo>
                    <a:lnTo>
                      <a:pt x="66" y="35"/>
                    </a:lnTo>
                    <a:lnTo>
                      <a:pt x="66" y="31"/>
                    </a:lnTo>
                    <a:lnTo>
                      <a:pt x="66" y="27"/>
                    </a:lnTo>
                    <a:lnTo>
                      <a:pt x="66" y="24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Freeform 95"/>
              <p:cNvSpPr>
                <a:spLocks/>
              </p:cNvSpPr>
              <p:nvPr/>
            </p:nvSpPr>
            <p:spPr bwMode="auto">
              <a:xfrm>
                <a:off x="5201" y="4171"/>
                <a:ext cx="7" cy="15"/>
              </a:xfrm>
              <a:custGeom>
                <a:avLst/>
                <a:gdLst>
                  <a:gd name="T0" fmla="*/ 2 w 70"/>
                  <a:gd name="T1" fmla="*/ 0 h 153"/>
                  <a:gd name="T2" fmla="*/ 2 w 70"/>
                  <a:gd name="T3" fmla="*/ 0 h 153"/>
                  <a:gd name="T4" fmla="*/ 2 w 70"/>
                  <a:gd name="T5" fmla="*/ 0 h 153"/>
                  <a:gd name="T6" fmla="*/ 2 w 70"/>
                  <a:gd name="T7" fmla="*/ 1 h 153"/>
                  <a:gd name="T8" fmla="*/ 2 w 70"/>
                  <a:gd name="T9" fmla="*/ 1 h 153"/>
                  <a:gd name="T10" fmla="*/ 2 w 70"/>
                  <a:gd name="T11" fmla="*/ 2 h 153"/>
                  <a:gd name="T12" fmla="*/ 2 w 70"/>
                  <a:gd name="T13" fmla="*/ 2 h 153"/>
                  <a:gd name="T14" fmla="*/ 2 w 70"/>
                  <a:gd name="T15" fmla="*/ 3 h 153"/>
                  <a:gd name="T16" fmla="*/ 2 w 70"/>
                  <a:gd name="T17" fmla="*/ 3 h 153"/>
                  <a:gd name="T18" fmla="*/ 2 w 70"/>
                  <a:gd name="T19" fmla="*/ 4 h 153"/>
                  <a:gd name="T20" fmla="*/ 2 w 70"/>
                  <a:gd name="T21" fmla="*/ 4 h 153"/>
                  <a:gd name="T22" fmla="*/ 2 w 70"/>
                  <a:gd name="T23" fmla="*/ 4 h 153"/>
                  <a:gd name="T24" fmla="*/ 2 w 70"/>
                  <a:gd name="T25" fmla="*/ 5 h 153"/>
                  <a:gd name="T26" fmla="*/ 2 w 70"/>
                  <a:gd name="T27" fmla="*/ 5 h 153"/>
                  <a:gd name="T28" fmla="*/ 2 w 70"/>
                  <a:gd name="T29" fmla="*/ 6 h 153"/>
                  <a:gd name="T30" fmla="*/ 1 w 70"/>
                  <a:gd name="T31" fmla="*/ 6 h 153"/>
                  <a:gd name="T32" fmla="*/ 1 w 70"/>
                  <a:gd name="T33" fmla="*/ 7 h 153"/>
                  <a:gd name="T34" fmla="*/ 1 w 70"/>
                  <a:gd name="T35" fmla="*/ 7 h 153"/>
                  <a:gd name="T36" fmla="*/ 1 w 70"/>
                  <a:gd name="T37" fmla="*/ 7 h 153"/>
                  <a:gd name="T38" fmla="*/ 1 w 70"/>
                  <a:gd name="T39" fmla="*/ 8 h 153"/>
                  <a:gd name="T40" fmla="*/ 1 w 70"/>
                  <a:gd name="T41" fmla="*/ 8 h 153"/>
                  <a:gd name="T42" fmla="*/ 1 w 70"/>
                  <a:gd name="T43" fmla="*/ 9 h 153"/>
                  <a:gd name="T44" fmla="*/ 0 w 70"/>
                  <a:gd name="T45" fmla="*/ 9 h 153"/>
                  <a:gd name="T46" fmla="*/ 0 w 70"/>
                  <a:gd name="T47" fmla="*/ 10 h 153"/>
                  <a:gd name="T48" fmla="*/ 0 w 70"/>
                  <a:gd name="T49" fmla="*/ 10 h 153"/>
                  <a:gd name="T50" fmla="*/ 0 w 70"/>
                  <a:gd name="T51" fmla="*/ 11 h 153"/>
                  <a:gd name="T52" fmla="*/ 0 w 70"/>
                  <a:gd name="T53" fmla="*/ 11 h 153"/>
                  <a:gd name="T54" fmla="*/ 5 w 70"/>
                  <a:gd name="T55" fmla="*/ 15 h 153"/>
                  <a:gd name="T56" fmla="*/ 5 w 70"/>
                  <a:gd name="T57" fmla="*/ 15 h 153"/>
                  <a:gd name="T58" fmla="*/ 5 w 70"/>
                  <a:gd name="T59" fmla="*/ 15 h 153"/>
                  <a:gd name="T60" fmla="*/ 5 w 70"/>
                  <a:gd name="T61" fmla="*/ 14 h 153"/>
                  <a:gd name="T62" fmla="*/ 5 w 70"/>
                  <a:gd name="T63" fmla="*/ 14 h 153"/>
                  <a:gd name="T64" fmla="*/ 5 w 70"/>
                  <a:gd name="T65" fmla="*/ 14 h 153"/>
                  <a:gd name="T66" fmla="*/ 5 w 70"/>
                  <a:gd name="T67" fmla="*/ 13 h 153"/>
                  <a:gd name="T68" fmla="*/ 5 w 70"/>
                  <a:gd name="T69" fmla="*/ 13 h 153"/>
                  <a:gd name="T70" fmla="*/ 5 w 70"/>
                  <a:gd name="T71" fmla="*/ 13 h 153"/>
                  <a:gd name="T72" fmla="*/ 6 w 70"/>
                  <a:gd name="T73" fmla="*/ 12 h 153"/>
                  <a:gd name="T74" fmla="*/ 6 w 70"/>
                  <a:gd name="T75" fmla="*/ 12 h 153"/>
                  <a:gd name="T76" fmla="*/ 6 w 70"/>
                  <a:gd name="T77" fmla="*/ 11 h 153"/>
                  <a:gd name="T78" fmla="*/ 6 w 70"/>
                  <a:gd name="T79" fmla="*/ 11 h 153"/>
                  <a:gd name="T80" fmla="*/ 6 w 70"/>
                  <a:gd name="T81" fmla="*/ 10 h 153"/>
                  <a:gd name="T82" fmla="*/ 6 w 70"/>
                  <a:gd name="T83" fmla="*/ 10 h 153"/>
                  <a:gd name="T84" fmla="*/ 6 w 70"/>
                  <a:gd name="T85" fmla="*/ 9 h 153"/>
                  <a:gd name="T86" fmla="*/ 6 w 70"/>
                  <a:gd name="T87" fmla="*/ 9 h 153"/>
                  <a:gd name="T88" fmla="*/ 6 w 70"/>
                  <a:gd name="T89" fmla="*/ 8 h 153"/>
                  <a:gd name="T90" fmla="*/ 7 w 70"/>
                  <a:gd name="T91" fmla="*/ 8 h 153"/>
                  <a:gd name="T92" fmla="*/ 7 w 70"/>
                  <a:gd name="T93" fmla="*/ 7 h 153"/>
                  <a:gd name="T94" fmla="*/ 7 w 70"/>
                  <a:gd name="T95" fmla="*/ 7 h 153"/>
                  <a:gd name="T96" fmla="*/ 7 w 70"/>
                  <a:gd name="T97" fmla="*/ 6 h 153"/>
                  <a:gd name="T98" fmla="*/ 7 w 70"/>
                  <a:gd name="T99" fmla="*/ 6 h 153"/>
                  <a:gd name="T100" fmla="*/ 7 w 70"/>
                  <a:gd name="T101" fmla="*/ 6 h 153"/>
                  <a:gd name="T102" fmla="*/ 7 w 70"/>
                  <a:gd name="T103" fmla="*/ 5 h 153"/>
                  <a:gd name="T104" fmla="*/ 7 w 70"/>
                  <a:gd name="T105" fmla="*/ 5 h 153"/>
                  <a:gd name="T106" fmla="*/ 7 w 70"/>
                  <a:gd name="T107" fmla="*/ 4 h 153"/>
                  <a:gd name="T108" fmla="*/ 7 w 70"/>
                  <a:gd name="T109" fmla="*/ 4 h 153"/>
                  <a:gd name="T110" fmla="*/ 7 w 70"/>
                  <a:gd name="T111" fmla="*/ 3 h 153"/>
                  <a:gd name="T112" fmla="*/ 2 w 70"/>
                  <a:gd name="T113" fmla="*/ 0 h 153"/>
                  <a:gd name="T114" fmla="*/ 2 w 70"/>
                  <a:gd name="T115" fmla="*/ 0 h 15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0"/>
                  <a:gd name="T175" fmla="*/ 0 h 153"/>
                  <a:gd name="T176" fmla="*/ 70 w 70"/>
                  <a:gd name="T177" fmla="*/ 153 h 15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0" h="153">
                    <a:moveTo>
                      <a:pt x="23" y="0"/>
                    </a:moveTo>
                    <a:lnTo>
                      <a:pt x="22" y="0"/>
                    </a:lnTo>
                    <a:lnTo>
                      <a:pt x="22" y="3"/>
                    </a:lnTo>
                    <a:lnTo>
                      <a:pt x="22" y="7"/>
                    </a:lnTo>
                    <a:lnTo>
                      <a:pt x="22" y="12"/>
                    </a:lnTo>
                    <a:lnTo>
                      <a:pt x="19" y="17"/>
                    </a:lnTo>
                    <a:lnTo>
                      <a:pt x="19" y="24"/>
                    </a:lnTo>
                    <a:lnTo>
                      <a:pt x="19" y="28"/>
                    </a:lnTo>
                    <a:lnTo>
                      <a:pt x="19" y="32"/>
                    </a:lnTo>
                    <a:lnTo>
                      <a:pt x="18" y="36"/>
                    </a:lnTo>
                    <a:lnTo>
                      <a:pt x="18" y="41"/>
                    </a:lnTo>
                    <a:lnTo>
                      <a:pt x="17" y="45"/>
                    </a:lnTo>
                    <a:lnTo>
                      <a:pt x="17" y="48"/>
                    </a:lnTo>
                    <a:lnTo>
                      <a:pt x="16" y="53"/>
                    </a:lnTo>
                    <a:lnTo>
                      <a:pt x="16" y="58"/>
                    </a:lnTo>
                    <a:lnTo>
                      <a:pt x="14" y="62"/>
                    </a:lnTo>
                    <a:lnTo>
                      <a:pt x="13" y="67"/>
                    </a:lnTo>
                    <a:lnTo>
                      <a:pt x="12" y="71"/>
                    </a:lnTo>
                    <a:lnTo>
                      <a:pt x="12" y="76"/>
                    </a:lnTo>
                    <a:lnTo>
                      <a:pt x="9" y="81"/>
                    </a:lnTo>
                    <a:lnTo>
                      <a:pt x="8" y="85"/>
                    </a:lnTo>
                    <a:lnTo>
                      <a:pt x="7" y="90"/>
                    </a:lnTo>
                    <a:lnTo>
                      <a:pt x="5" y="95"/>
                    </a:lnTo>
                    <a:lnTo>
                      <a:pt x="4" y="99"/>
                    </a:lnTo>
                    <a:lnTo>
                      <a:pt x="3" y="102"/>
                    </a:lnTo>
                    <a:lnTo>
                      <a:pt x="2" y="108"/>
                    </a:lnTo>
                    <a:lnTo>
                      <a:pt x="0" y="111"/>
                    </a:lnTo>
                    <a:lnTo>
                      <a:pt x="48" y="153"/>
                    </a:lnTo>
                    <a:lnTo>
                      <a:pt x="48" y="152"/>
                    </a:lnTo>
                    <a:lnTo>
                      <a:pt x="48" y="149"/>
                    </a:lnTo>
                    <a:lnTo>
                      <a:pt x="50" y="145"/>
                    </a:lnTo>
                    <a:lnTo>
                      <a:pt x="51" y="140"/>
                    </a:lnTo>
                    <a:lnTo>
                      <a:pt x="52" y="138"/>
                    </a:lnTo>
                    <a:lnTo>
                      <a:pt x="53" y="134"/>
                    </a:lnTo>
                    <a:lnTo>
                      <a:pt x="53" y="130"/>
                    </a:lnTo>
                    <a:lnTo>
                      <a:pt x="55" y="128"/>
                    </a:lnTo>
                    <a:lnTo>
                      <a:pt x="56" y="123"/>
                    </a:lnTo>
                    <a:lnTo>
                      <a:pt x="57" y="119"/>
                    </a:lnTo>
                    <a:lnTo>
                      <a:pt x="57" y="115"/>
                    </a:lnTo>
                    <a:lnTo>
                      <a:pt x="60" y="111"/>
                    </a:lnTo>
                    <a:lnTo>
                      <a:pt x="60" y="106"/>
                    </a:lnTo>
                    <a:lnTo>
                      <a:pt x="61" y="101"/>
                    </a:lnTo>
                    <a:lnTo>
                      <a:pt x="62" y="96"/>
                    </a:lnTo>
                    <a:lnTo>
                      <a:pt x="63" y="91"/>
                    </a:lnTo>
                    <a:lnTo>
                      <a:pt x="63" y="86"/>
                    </a:lnTo>
                    <a:lnTo>
                      <a:pt x="65" y="81"/>
                    </a:lnTo>
                    <a:lnTo>
                      <a:pt x="66" y="76"/>
                    </a:lnTo>
                    <a:lnTo>
                      <a:pt x="67" y="72"/>
                    </a:lnTo>
                    <a:lnTo>
                      <a:pt x="67" y="66"/>
                    </a:lnTo>
                    <a:lnTo>
                      <a:pt x="67" y="62"/>
                    </a:lnTo>
                    <a:lnTo>
                      <a:pt x="68" y="57"/>
                    </a:lnTo>
                    <a:lnTo>
                      <a:pt x="68" y="52"/>
                    </a:lnTo>
                    <a:lnTo>
                      <a:pt x="68" y="47"/>
                    </a:lnTo>
                    <a:lnTo>
                      <a:pt x="68" y="43"/>
                    </a:lnTo>
                    <a:lnTo>
                      <a:pt x="68" y="38"/>
                    </a:lnTo>
                    <a:lnTo>
                      <a:pt x="70" y="3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Freeform 96"/>
              <p:cNvSpPr>
                <a:spLocks/>
              </p:cNvSpPr>
              <p:nvPr/>
            </p:nvSpPr>
            <p:spPr bwMode="auto">
              <a:xfrm>
                <a:off x="5209" y="4178"/>
                <a:ext cx="8" cy="16"/>
              </a:xfrm>
              <a:custGeom>
                <a:avLst/>
                <a:gdLst>
                  <a:gd name="T0" fmla="*/ 8 w 80"/>
                  <a:gd name="T1" fmla="*/ 4 h 168"/>
                  <a:gd name="T2" fmla="*/ 8 w 80"/>
                  <a:gd name="T3" fmla="*/ 4 h 168"/>
                  <a:gd name="T4" fmla="*/ 7 w 80"/>
                  <a:gd name="T5" fmla="*/ 5 h 168"/>
                  <a:gd name="T6" fmla="*/ 7 w 80"/>
                  <a:gd name="T7" fmla="*/ 5 h 168"/>
                  <a:gd name="T8" fmla="*/ 7 w 80"/>
                  <a:gd name="T9" fmla="*/ 6 h 168"/>
                  <a:gd name="T10" fmla="*/ 7 w 80"/>
                  <a:gd name="T11" fmla="*/ 6 h 168"/>
                  <a:gd name="T12" fmla="*/ 7 w 80"/>
                  <a:gd name="T13" fmla="*/ 6 h 168"/>
                  <a:gd name="T14" fmla="*/ 6 w 80"/>
                  <a:gd name="T15" fmla="*/ 6 h 168"/>
                  <a:gd name="T16" fmla="*/ 6 w 80"/>
                  <a:gd name="T17" fmla="*/ 7 h 168"/>
                  <a:gd name="T18" fmla="*/ 6 w 80"/>
                  <a:gd name="T19" fmla="*/ 7 h 168"/>
                  <a:gd name="T20" fmla="*/ 6 w 80"/>
                  <a:gd name="T21" fmla="*/ 7 h 168"/>
                  <a:gd name="T22" fmla="*/ 6 w 80"/>
                  <a:gd name="T23" fmla="*/ 8 h 168"/>
                  <a:gd name="T24" fmla="*/ 6 w 80"/>
                  <a:gd name="T25" fmla="*/ 8 h 168"/>
                  <a:gd name="T26" fmla="*/ 5 w 80"/>
                  <a:gd name="T27" fmla="*/ 9 h 168"/>
                  <a:gd name="T28" fmla="*/ 5 w 80"/>
                  <a:gd name="T29" fmla="*/ 9 h 168"/>
                  <a:gd name="T30" fmla="*/ 5 w 80"/>
                  <a:gd name="T31" fmla="*/ 10 h 168"/>
                  <a:gd name="T32" fmla="*/ 5 w 80"/>
                  <a:gd name="T33" fmla="*/ 10 h 168"/>
                  <a:gd name="T34" fmla="*/ 5 w 80"/>
                  <a:gd name="T35" fmla="*/ 11 h 168"/>
                  <a:gd name="T36" fmla="*/ 5 w 80"/>
                  <a:gd name="T37" fmla="*/ 12 h 168"/>
                  <a:gd name="T38" fmla="*/ 5 w 80"/>
                  <a:gd name="T39" fmla="*/ 12 h 168"/>
                  <a:gd name="T40" fmla="*/ 4 w 80"/>
                  <a:gd name="T41" fmla="*/ 12 h 168"/>
                  <a:gd name="T42" fmla="*/ 4 w 80"/>
                  <a:gd name="T43" fmla="*/ 12 h 168"/>
                  <a:gd name="T44" fmla="*/ 4 w 80"/>
                  <a:gd name="T45" fmla="*/ 13 h 168"/>
                  <a:gd name="T46" fmla="*/ 4 w 80"/>
                  <a:gd name="T47" fmla="*/ 13 h 168"/>
                  <a:gd name="T48" fmla="*/ 4 w 80"/>
                  <a:gd name="T49" fmla="*/ 14 h 168"/>
                  <a:gd name="T50" fmla="*/ 4 w 80"/>
                  <a:gd name="T51" fmla="*/ 14 h 168"/>
                  <a:gd name="T52" fmla="*/ 4 w 80"/>
                  <a:gd name="T53" fmla="*/ 14 h 168"/>
                  <a:gd name="T54" fmla="*/ 4 w 80"/>
                  <a:gd name="T55" fmla="*/ 15 h 168"/>
                  <a:gd name="T56" fmla="*/ 4 w 80"/>
                  <a:gd name="T57" fmla="*/ 15 h 168"/>
                  <a:gd name="T58" fmla="*/ 4 w 80"/>
                  <a:gd name="T59" fmla="*/ 16 h 168"/>
                  <a:gd name="T60" fmla="*/ 4 w 80"/>
                  <a:gd name="T61" fmla="*/ 16 h 168"/>
                  <a:gd name="T62" fmla="*/ 0 w 80"/>
                  <a:gd name="T63" fmla="*/ 11 h 168"/>
                  <a:gd name="T64" fmla="*/ 0 w 80"/>
                  <a:gd name="T65" fmla="*/ 11 h 168"/>
                  <a:gd name="T66" fmla="*/ 0 w 80"/>
                  <a:gd name="T67" fmla="*/ 11 h 168"/>
                  <a:gd name="T68" fmla="*/ 0 w 80"/>
                  <a:gd name="T69" fmla="*/ 11 h 168"/>
                  <a:gd name="T70" fmla="*/ 0 w 80"/>
                  <a:gd name="T71" fmla="*/ 10 h 168"/>
                  <a:gd name="T72" fmla="*/ 0 w 80"/>
                  <a:gd name="T73" fmla="*/ 10 h 168"/>
                  <a:gd name="T74" fmla="*/ 0 w 80"/>
                  <a:gd name="T75" fmla="*/ 10 h 168"/>
                  <a:gd name="T76" fmla="*/ 0 w 80"/>
                  <a:gd name="T77" fmla="*/ 10 h 168"/>
                  <a:gd name="T78" fmla="*/ 0 w 80"/>
                  <a:gd name="T79" fmla="*/ 9 h 168"/>
                  <a:gd name="T80" fmla="*/ 0 w 80"/>
                  <a:gd name="T81" fmla="*/ 9 h 168"/>
                  <a:gd name="T82" fmla="*/ 0 w 80"/>
                  <a:gd name="T83" fmla="*/ 8 h 168"/>
                  <a:gd name="T84" fmla="*/ 0 w 80"/>
                  <a:gd name="T85" fmla="*/ 8 h 168"/>
                  <a:gd name="T86" fmla="*/ 1 w 80"/>
                  <a:gd name="T87" fmla="*/ 8 h 168"/>
                  <a:gd name="T88" fmla="*/ 1 w 80"/>
                  <a:gd name="T89" fmla="*/ 7 h 168"/>
                  <a:gd name="T90" fmla="*/ 1 w 80"/>
                  <a:gd name="T91" fmla="*/ 7 h 168"/>
                  <a:gd name="T92" fmla="*/ 1 w 80"/>
                  <a:gd name="T93" fmla="*/ 6 h 168"/>
                  <a:gd name="T94" fmla="*/ 1 w 80"/>
                  <a:gd name="T95" fmla="*/ 6 h 168"/>
                  <a:gd name="T96" fmla="*/ 1 w 80"/>
                  <a:gd name="T97" fmla="*/ 5 h 168"/>
                  <a:gd name="T98" fmla="*/ 1 w 80"/>
                  <a:gd name="T99" fmla="*/ 5 h 168"/>
                  <a:gd name="T100" fmla="*/ 1 w 80"/>
                  <a:gd name="T101" fmla="*/ 4 h 168"/>
                  <a:gd name="T102" fmla="*/ 1 w 80"/>
                  <a:gd name="T103" fmla="*/ 4 h 168"/>
                  <a:gd name="T104" fmla="*/ 2 w 80"/>
                  <a:gd name="T105" fmla="*/ 4 h 168"/>
                  <a:gd name="T106" fmla="*/ 2 w 80"/>
                  <a:gd name="T107" fmla="*/ 3 h 168"/>
                  <a:gd name="T108" fmla="*/ 2 w 80"/>
                  <a:gd name="T109" fmla="*/ 3 h 168"/>
                  <a:gd name="T110" fmla="*/ 2 w 80"/>
                  <a:gd name="T111" fmla="*/ 2 h 168"/>
                  <a:gd name="T112" fmla="*/ 3 w 80"/>
                  <a:gd name="T113" fmla="*/ 1 h 168"/>
                  <a:gd name="T114" fmla="*/ 3 w 80"/>
                  <a:gd name="T115" fmla="*/ 1 h 168"/>
                  <a:gd name="T116" fmla="*/ 3 w 80"/>
                  <a:gd name="T117" fmla="*/ 0 h 168"/>
                  <a:gd name="T118" fmla="*/ 4 w 80"/>
                  <a:gd name="T119" fmla="*/ 0 h 168"/>
                  <a:gd name="T120" fmla="*/ 8 w 80"/>
                  <a:gd name="T121" fmla="*/ 4 h 168"/>
                  <a:gd name="T122" fmla="*/ 8 w 80"/>
                  <a:gd name="T123" fmla="*/ 4 h 16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0"/>
                  <a:gd name="T187" fmla="*/ 0 h 168"/>
                  <a:gd name="T188" fmla="*/ 80 w 80"/>
                  <a:gd name="T189" fmla="*/ 168 h 16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0" h="168">
                    <a:moveTo>
                      <a:pt x="80" y="47"/>
                    </a:moveTo>
                    <a:lnTo>
                      <a:pt x="78" y="47"/>
                    </a:lnTo>
                    <a:lnTo>
                      <a:pt x="74" y="52"/>
                    </a:lnTo>
                    <a:lnTo>
                      <a:pt x="71" y="54"/>
                    </a:lnTo>
                    <a:lnTo>
                      <a:pt x="69" y="60"/>
                    </a:lnTo>
                    <a:lnTo>
                      <a:pt x="66" y="62"/>
                    </a:lnTo>
                    <a:lnTo>
                      <a:pt x="65" y="65"/>
                    </a:lnTo>
                    <a:lnTo>
                      <a:pt x="64" y="68"/>
                    </a:lnTo>
                    <a:lnTo>
                      <a:pt x="63" y="72"/>
                    </a:lnTo>
                    <a:lnTo>
                      <a:pt x="61" y="75"/>
                    </a:lnTo>
                    <a:lnTo>
                      <a:pt x="59" y="78"/>
                    </a:lnTo>
                    <a:lnTo>
                      <a:pt x="58" y="82"/>
                    </a:lnTo>
                    <a:lnTo>
                      <a:pt x="56" y="87"/>
                    </a:lnTo>
                    <a:lnTo>
                      <a:pt x="54" y="92"/>
                    </a:lnTo>
                    <a:lnTo>
                      <a:pt x="52" y="97"/>
                    </a:lnTo>
                    <a:lnTo>
                      <a:pt x="51" y="102"/>
                    </a:lnTo>
                    <a:lnTo>
                      <a:pt x="50" y="109"/>
                    </a:lnTo>
                    <a:lnTo>
                      <a:pt x="47" y="115"/>
                    </a:lnTo>
                    <a:lnTo>
                      <a:pt x="46" y="121"/>
                    </a:lnTo>
                    <a:lnTo>
                      <a:pt x="46" y="124"/>
                    </a:lnTo>
                    <a:lnTo>
                      <a:pt x="45" y="128"/>
                    </a:lnTo>
                    <a:lnTo>
                      <a:pt x="45" y="131"/>
                    </a:lnTo>
                    <a:lnTo>
                      <a:pt x="45" y="135"/>
                    </a:lnTo>
                    <a:lnTo>
                      <a:pt x="44" y="139"/>
                    </a:lnTo>
                    <a:lnTo>
                      <a:pt x="44" y="143"/>
                    </a:lnTo>
                    <a:lnTo>
                      <a:pt x="42" y="146"/>
                    </a:lnTo>
                    <a:lnTo>
                      <a:pt x="42" y="150"/>
                    </a:lnTo>
                    <a:lnTo>
                      <a:pt x="42" y="154"/>
                    </a:lnTo>
                    <a:lnTo>
                      <a:pt x="42" y="159"/>
                    </a:lnTo>
                    <a:lnTo>
                      <a:pt x="42" y="163"/>
                    </a:lnTo>
                    <a:lnTo>
                      <a:pt x="42" y="168"/>
                    </a:lnTo>
                    <a:lnTo>
                      <a:pt x="1" y="120"/>
                    </a:lnTo>
                    <a:lnTo>
                      <a:pt x="0" y="119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1" y="109"/>
                    </a:lnTo>
                    <a:lnTo>
                      <a:pt x="1" y="106"/>
                    </a:lnTo>
                    <a:lnTo>
                      <a:pt x="1" y="102"/>
                    </a:lnTo>
                    <a:lnTo>
                      <a:pt x="1" y="100"/>
                    </a:lnTo>
                    <a:lnTo>
                      <a:pt x="1" y="96"/>
                    </a:lnTo>
                    <a:lnTo>
                      <a:pt x="1" y="92"/>
                    </a:lnTo>
                    <a:lnTo>
                      <a:pt x="2" y="88"/>
                    </a:lnTo>
                    <a:lnTo>
                      <a:pt x="3" y="85"/>
                    </a:lnTo>
                    <a:lnTo>
                      <a:pt x="5" y="81"/>
                    </a:lnTo>
                    <a:lnTo>
                      <a:pt x="5" y="76"/>
                    </a:lnTo>
                    <a:lnTo>
                      <a:pt x="6" y="72"/>
                    </a:lnTo>
                    <a:lnTo>
                      <a:pt x="6" y="67"/>
                    </a:lnTo>
                    <a:lnTo>
                      <a:pt x="8" y="63"/>
                    </a:lnTo>
                    <a:lnTo>
                      <a:pt x="10" y="57"/>
                    </a:lnTo>
                    <a:lnTo>
                      <a:pt x="11" y="53"/>
                    </a:lnTo>
                    <a:lnTo>
                      <a:pt x="13" y="47"/>
                    </a:lnTo>
                    <a:lnTo>
                      <a:pt x="15" y="43"/>
                    </a:lnTo>
                    <a:lnTo>
                      <a:pt x="17" y="37"/>
                    </a:lnTo>
                    <a:lnTo>
                      <a:pt x="18" y="32"/>
                    </a:lnTo>
                    <a:lnTo>
                      <a:pt x="21" y="27"/>
                    </a:lnTo>
                    <a:lnTo>
                      <a:pt x="24" y="22"/>
                    </a:lnTo>
                    <a:lnTo>
                      <a:pt x="26" y="15"/>
                    </a:lnTo>
                    <a:lnTo>
                      <a:pt x="30" y="10"/>
                    </a:lnTo>
                    <a:lnTo>
                      <a:pt x="34" y="5"/>
                    </a:lnTo>
                    <a:lnTo>
                      <a:pt x="37" y="0"/>
                    </a:lnTo>
                    <a:lnTo>
                      <a:pt x="80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97"/>
              <p:cNvSpPr>
                <a:spLocks/>
              </p:cNvSpPr>
              <p:nvPr/>
            </p:nvSpPr>
            <p:spPr bwMode="auto">
              <a:xfrm>
                <a:off x="5216" y="4187"/>
                <a:ext cx="8" cy="16"/>
              </a:xfrm>
              <a:custGeom>
                <a:avLst/>
                <a:gdLst>
                  <a:gd name="T0" fmla="*/ 8 w 79"/>
                  <a:gd name="T1" fmla="*/ 5 h 164"/>
                  <a:gd name="T2" fmla="*/ 8 w 79"/>
                  <a:gd name="T3" fmla="*/ 5 h 164"/>
                  <a:gd name="T4" fmla="*/ 7 w 79"/>
                  <a:gd name="T5" fmla="*/ 5 h 164"/>
                  <a:gd name="T6" fmla="*/ 7 w 79"/>
                  <a:gd name="T7" fmla="*/ 6 h 164"/>
                  <a:gd name="T8" fmla="*/ 7 w 79"/>
                  <a:gd name="T9" fmla="*/ 6 h 164"/>
                  <a:gd name="T10" fmla="*/ 7 w 79"/>
                  <a:gd name="T11" fmla="*/ 6 h 164"/>
                  <a:gd name="T12" fmla="*/ 7 w 79"/>
                  <a:gd name="T13" fmla="*/ 7 h 164"/>
                  <a:gd name="T14" fmla="*/ 6 w 79"/>
                  <a:gd name="T15" fmla="*/ 7 h 164"/>
                  <a:gd name="T16" fmla="*/ 6 w 79"/>
                  <a:gd name="T17" fmla="*/ 7 h 164"/>
                  <a:gd name="T18" fmla="*/ 6 w 79"/>
                  <a:gd name="T19" fmla="*/ 8 h 164"/>
                  <a:gd name="T20" fmla="*/ 6 w 79"/>
                  <a:gd name="T21" fmla="*/ 8 h 164"/>
                  <a:gd name="T22" fmla="*/ 6 w 79"/>
                  <a:gd name="T23" fmla="*/ 8 h 164"/>
                  <a:gd name="T24" fmla="*/ 6 w 79"/>
                  <a:gd name="T25" fmla="*/ 9 h 164"/>
                  <a:gd name="T26" fmla="*/ 6 w 79"/>
                  <a:gd name="T27" fmla="*/ 9 h 164"/>
                  <a:gd name="T28" fmla="*/ 5 w 79"/>
                  <a:gd name="T29" fmla="*/ 10 h 164"/>
                  <a:gd name="T30" fmla="*/ 5 w 79"/>
                  <a:gd name="T31" fmla="*/ 10 h 164"/>
                  <a:gd name="T32" fmla="*/ 5 w 79"/>
                  <a:gd name="T33" fmla="*/ 11 h 164"/>
                  <a:gd name="T34" fmla="*/ 5 w 79"/>
                  <a:gd name="T35" fmla="*/ 11 h 164"/>
                  <a:gd name="T36" fmla="*/ 5 w 79"/>
                  <a:gd name="T37" fmla="*/ 12 h 164"/>
                  <a:gd name="T38" fmla="*/ 5 w 79"/>
                  <a:gd name="T39" fmla="*/ 12 h 164"/>
                  <a:gd name="T40" fmla="*/ 5 w 79"/>
                  <a:gd name="T41" fmla="*/ 13 h 164"/>
                  <a:gd name="T42" fmla="*/ 5 w 79"/>
                  <a:gd name="T43" fmla="*/ 13 h 164"/>
                  <a:gd name="T44" fmla="*/ 5 w 79"/>
                  <a:gd name="T45" fmla="*/ 14 h 164"/>
                  <a:gd name="T46" fmla="*/ 5 w 79"/>
                  <a:gd name="T47" fmla="*/ 14 h 164"/>
                  <a:gd name="T48" fmla="*/ 5 w 79"/>
                  <a:gd name="T49" fmla="*/ 15 h 164"/>
                  <a:gd name="T50" fmla="*/ 5 w 79"/>
                  <a:gd name="T51" fmla="*/ 15 h 164"/>
                  <a:gd name="T52" fmla="*/ 5 w 79"/>
                  <a:gd name="T53" fmla="*/ 15 h 164"/>
                  <a:gd name="T54" fmla="*/ 5 w 79"/>
                  <a:gd name="T55" fmla="*/ 16 h 164"/>
                  <a:gd name="T56" fmla="*/ 5 w 79"/>
                  <a:gd name="T57" fmla="*/ 16 h 164"/>
                  <a:gd name="T58" fmla="*/ 0 w 79"/>
                  <a:gd name="T59" fmla="*/ 11 h 164"/>
                  <a:gd name="T60" fmla="*/ 0 w 79"/>
                  <a:gd name="T61" fmla="*/ 11 h 164"/>
                  <a:gd name="T62" fmla="*/ 0 w 79"/>
                  <a:gd name="T63" fmla="*/ 11 h 164"/>
                  <a:gd name="T64" fmla="*/ 0 w 79"/>
                  <a:gd name="T65" fmla="*/ 11 h 164"/>
                  <a:gd name="T66" fmla="*/ 0 w 79"/>
                  <a:gd name="T67" fmla="*/ 10 h 164"/>
                  <a:gd name="T68" fmla="*/ 0 w 79"/>
                  <a:gd name="T69" fmla="*/ 10 h 164"/>
                  <a:gd name="T70" fmla="*/ 0 w 79"/>
                  <a:gd name="T71" fmla="*/ 9 h 164"/>
                  <a:gd name="T72" fmla="*/ 0 w 79"/>
                  <a:gd name="T73" fmla="*/ 9 h 164"/>
                  <a:gd name="T74" fmla="*/ 0 w 79"/>
                  <a:gd name="T75" fmla="*/ 8 h 164"/>
                  <a:gd name="T76" fmla="*/ 0 w 79"/>
                  <a:gd name="T77" fmla="*/ 8 h 164"/>
                  <a:gd name="T78" fmla="*/ 0 w 79"/>
                  <a:gd name="T79" fmla="*/ 8 h 164"/>
                  <a:gd name="T80" fmla="*/ 0 w 79"/>
                  <a:gd name="T81" fmla="*/ 7 h 164"/>
                  <a:gd name="T82" fmla="*/ 1 w 79"/>
                  <a:gd name="T83" fmla="*/ 7 h 164"/>
                  <a:gd name="T84" fmla="*/ 1 w 79"/>
                  <a:gd name="T85" fmla="*/ 6 h 164"/>
                  <a:gd name="T86" fmla="*/ 1 w 79"/>
                  <a:gd name="T87" fmla="*/ 6 h 164"/>
                  <a:gd name="T88" fmla="*/ 1 w 79"/>
                  <a:gd name="T89" fmla="*/ 6 h 164"/>
                  <a:gd name="T90" fmla="*/ 1 w 79"/>
                  <a:gd name="T91" fmla="*/ 5 h 164"/>
                  <a:gd name="T92" fmla="*/ 1 w 79"/>
                  <a:gd name="T93" fmla="*/ 5 h 164"/>
                  <a:gd name="T94" fmla="*/ 1 w 79"/>
                  <a:gd name="T95" fmla="*/ 4 h 164"/>
                  <a:gd name="T96" fmla="*/ 2 w 79"/>
                  <a:gd name="T97" fmla="*/ 4 h 164"/>
                  <a:gd name="T98" fmla="*/ 2 w 79"/>
                  <a:gd name="T99" fmla="*/ 3 h 164"/>
                  <a:gd name="T100" fmla="*/ 2 w 79"/>
                  <a:gd name="T101" fmla="*/ 3 h 164"/>
                  <a:gd name="T102" fmla="*/ 2 w 79"/>
                  <a:gd name="T103" fmla="*/ 2 h 164"/>
                  <a:gd name="T104" fmla="*/ 3 w 79"/>
                  <a:gd name="T105" fmla="*/ 1 h 164"/>
                  <a:gd name="T106" fmla="*/ 3 w 79"/>
                  <a:gd name="T107" fmla="*/ 1 h 164"/>
                  <a:gd name="T108" fmla="*/ 3 w 79"/>
                  <a:gd name="T109" fmla="*/ 0 h 164"/>
                  <a:gd name="T110" fmla="*/ 4 w 79"/>
                  <a:gd name="T111" fmla="*/ 0 h 164"/>
                  <a:gd name="T112" fmla="*/ 8 w 79"/>
                  <a:gd name="T113" fmla="*/ 5 h 164"/>
                  <a:gd name="T114" fmla="*/ 8 w 79"/>
                  <a:gd name="T115" fmla="*/ 5 h 16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9"/>
                  <a:gd name="T175" fmla="*/ 0 h 164"/>
                  <a:gd name="T176" fmla="*/ 79 w 79"/>
                  <a:gd name="T177" fmla="*/ 164 h 16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9" h="164">
                    <a:moveTo>
                      <a:pt x="79" y="51"/>
                    </a:moveTo>
                    <a:lnTo>
                      <a:pt x="78" y="51"/>
                    </a:lnTo>
                    <a:lnTo>
                      <a:pt x="74" y="56"/>
                    </a:lnTo>
                    <a:lnTo>
                      <a:pt x="72" y="60"/>
                    </a:lnTo>
                    <a:lnTo>
                      <a:pt x="69" y="63"/>
                    </a:lnTo>
                    <a:lnTo>
                      <a:pt x="67" y="66"/>
                    </a:lnTo>
                    <a:lnTo>
                      <a:pt x="65" y="68"/>
                    </a:lnTo>
                    <a:lnTo>
                      <a:pt x="64" y="72"/>
                    </a:lnTo>
                    <a:lnTo>
                      <a:pt x="63" y="76"/>
                    </a:lnTo>
                    <a:lnTo>
                      <a:pt x="62" y="78"/>
                    </a:lnTo>
                    <a:lnTo>
                      <a:pt x="59" y="82"/>
                    </a:lnTo>
                    <a:lnTo>
                      <a:pt x="58" y="86"/>
                    </a:lnTo>
                    <a:lnTo>
                      <a:pt x="57" y="91"/>
                    </a:lnTo>
                    <a:lnTo>
                      <a:pt x="55" y="95"/>
                    </a:lnTo>
                    <a:lnTo>
                      <a:pt x="54" y="100"/>
                    </a:lnTo>
                    <a:lnTo>
                      <a:pt x="53" y="105"/>
                    </a:lnTo>
                    <a:lnTo>
                      <a:pt x="52" y="111"/>
                    </a:lnTo>
                    <a:lnTo>
                      <a:pt x="50" y="116"/>
                    </a:lnTo>
                    <a:lnTo>
                      <a:pt x="49" y="121"/>
                    </a:lnTo>
                    <a:lnTo>
                      <a:pt x="48" y="128"/>
                    </a:lnTo>
                    <a:lnTo>
                      <a:pt x="48" y="135"/>
                    </a:lnTo>
                    <a:lnTo>
                      <a:pt x="48" y="138"/>
                    </a:lnTo>
                    <a:lnTo>
                      <a:pt x="47" y="141"/>
                    </a:lnTo>
                    <a:lnTo>
                      <a:pt x="47" y="145"/>
                    </a:lnTo>
                    <a:lnTo>
                      <a:pt x="47" y="149"/>
                    </a:lnTo>
                    <a:lnTo>
                      <a:pt x="47" y="153"/>
                    </a:lnTo>
                    <a:lnTo>
                      <a:pt x="47" y="157"/>
                    </a:lnTo>
                    <a:lnTo>
                      <a:pt x="47" y="160"/>
                    </a:lnTo>
                    <a:lnTo>
                      <a:pt x="47" y="164"/>
                    </a:lnTo>
                    <a:lnTo>
                      <a:pt x="1" y="116"/>
                    </a:lnTo>
                    <a:lnTo>
                      <a:pt x="0" y="115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1" y="106"/>
                    </a:lnTo>
                    <a:lnTo>
                      <a:pt x="1" y="100"/>
                    </a:lnTo>
                    <a:lnTo>
                      <a:pt x="1" y="94"/>
                    </a:lnTo>
                    <a:lnTo>
                      <a:pt x="1" y="90"/>
                    </a:lnTo>
                    <a:lnTo>
                      <a:pt x="2" y="86"/>
                    </a:lnTo>
                    <a:lnTo>
                      <a:pt x="2" y="82"/>
                    </a:lnTo>
                    <a:lnTo>
                      <a:pt x="4" y="80"/>
                    </a:lnTo>
                    <a:lnTo>
                      <a:pt x="4" y="75"/>
                    </a:lnTo>
                    <a:lnTo>
                      <a:pt x="5" y="71"/>
                    </a:lnTo>
                    <a:lnTo>
                      <a:pt x="6" y="66"/>
                    </a:lnTo>
                    <a:lnTo>
                      <a:pt x="8" y="62"/>
                    </a:lnTo>
                    <a:lnTo>
                      <a:pt x="9" y="57"/>
                    </a:lnTo>
                    <a:lnTo>
                      <a:pt x="10" y="52"/>
                    </a:lnTo>
                    <a:lnTo>
                      <a:pt x="13" y="47"/>
                    </a:lnTo>
                    <a:lnTo>
                      <a:pt x="14" y="42"/>
                    </a:lnTo>
                    <a:lnTo>
                      <a:pt x="16" y="37"/>
                    </a:lnTo>
                    <a:lnTo>
                      <a:pt x="18" y="32"/>
                    </a:lnTo>
                    <a:lnTo>
                      <a:pt x="20" y="27"/>
                    </a:lnTo>
                    <a:lnTo>
                      <a:pt x="24" y="22"/>
                    </a:lnTo>
                    <a:lnTo>
                      <a:pt x="26" y="15"/>
                    </a:lnTo>
                    <a:lnTo>
                      <a:pt x="29" y="10"/>
                    </a:lnTo>
                    <a:lnTo>
                      <a:pt x="33" y="5"/>
                    </a:lnTo>
                    <a:lnTo>
                      <a:pt x="36" y="0"/>
                    </a:lnTo>
                    <a:lnTo>
                      <a:pt x="79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Freeform 98"/>
              <p:cNvSpPr>
                <a:spLocks/>
              </p:cNvSpPr>
              <p:nvPr/>
            </p:nvSpPr>
            <p:spPr bwMode="auto">
              <a:xfrm>
                <a:off x="5225" y="4197"/>
                <a:ext cx="6" cy="14"/>
              </a:xfrm>
              <a:custGeom>
                <a:avLst/>
                <a:gdLst>
                  <a:gd name="T0" fmla="*/ 6 w 71"/>
                  <a:gd name="T1" fmla="*/ 5 h 141"/>
                  <a:gd name="T2" fmla="*/ 6 w 71"/>
                  <a:gd name="T3" fmla="*/ 5 h 141"/>
                  <a:gd name="T4" fmla="*/ 6 w 71"/>
                  <a:gd name="T5" fmla="*/ 5 h 141"/>
                  <a:gd name="T6" fmla="*/ 6 w 71"/>
                  <a:gd name="T7" fmla="*/ 5 h 141"/>
                  <a:gd name="T8" fmla="*/ 5 w 71"/>
                  <a:gd name="T9" fmla="*/ 6 h 141"/>
                  <a:gd name="T10" fmla="*/ 5 w 71"/>
                  <a:gd name="T11" fmla="*/ 6 h 141"/>
                  <a:gd name="T12" fmla="*/ 5 w 71"/>
                  <a:gd name="T13" fmla="*/ 7 h 141"/>
                  <a:gd name="T14" fmla="*/ 5 w 71"/>
                  <a:gd name="T15" fmla="*/ 7 h 141"/>
                  <a:gd name="T16" fmla="*/ 5 w 71"/>
                  <a:gd name="T17" fmla="*/ 7 h 141"/>
                  <a:gd name="T18" fmla="*/ 5 w 71"/>
                  <a:gd name="T19" fmla="*/ 8 h 141"/>
                  <a:gd name="T20" fmla="*/ 5 w 71"/>
                  <a:gd name="T21" fmla="*/ 8 h 141"/>
                  <a:gd name="T22" fmla="*/ 5 w 71"/>
                  <a:gd name="T23" fmla="*/ 9 h 141"/>
                  <a:gd name="T24" fmla="*/ 5 w 71"/>
                  <a:gd name="T25" fmla="*/ 9 h 141"/>
                  <a:gd name="T26" fmla="*/ 4 w 71"/>
                  <a:gd name="T27" fmla="*/ 9 h 141"/>
                  <a:gd name="T28" fmla="*/ 4 w 71"/>
                  <a:gd name="T29" fmla="*/ 10 h 141"/>
                  <a:gd name="T30" fmla="*/ 4 w 71"/>
                  <a:gd name="T31" fmla="*/ 10 h 141"/>
                  <a:gd name="T32" fmla="*/ 4 w 71"/>
                  <a:gd name="T33" fmla="*/ 11 h 141"/>
                  <a:gd name="T34" fmla="*/ 4 w 71"/>
                  <a:gd name="T35" fmla="*/ 11 h 141"/>
                  <a:gd name="T36" fmla="*/ 4 w 71"/>
                  <a:gd name="T37" fmla="*/ 12 h 141"/>
                  <a:gd name="T38" fmla="*/ 4 w 71"/>
                  <a:gd name="T39" fmla="*/ 12 h 141"/>
                  <a:gd name="T40" fmla="*/ 4 w 71"/>
                  <a:gd name="T41" fmla="*/ 13 h 141"/>
                  <a:gd name="T42" fmla="*/ 4 w 71"/>
                  <a:gd name="T43" fmla="*/ 13 h 141"/>
                  <a:gd name="T44" fmla="*/ 4 w 71"/>
                  <a:gd name="T45" fmla="*/ 14 h 141"/>
                  <a:gd name="T46" fmla="*/ 0 w 71"/>
                  <a:gd name="T47" fmla="*/ 10 h 141"/>
                  <a:gd name="T48" fmla="*/ 0 w 71"/>
                  <a:gd name="T49" fmla="*/ 10 h 141"/>
                  <a:gd name="T50" fmla="*/ 0 w 71"/>
                  <a:gd name="T51" fmla="*/ 9 h 141"/>
                  <a:gd name="T52" fmla="*/ 0 w 71"/>
                  <a:gd name="T53" fmla="*/ 9 h 141"/>
                  <a:gd name="T54" fmla="*/ 0 w 71"/>
                  <a:gd name="T55" fmla="*/ 9 h 141"/>
                  <a:gd name="T56" fmla="*/ 0 w 71"/>
                  <a:gd name="T57" fmla="*/ 8 h 141"/>
                  <a:gd name="T58" fmla="*/ 0 w 71"/>
                  <a:gd name="T59" fmla="*/ 8 h 141"/>
                  <a:gd name="T60" fmla="*/ 0 w 71"/>
                  <a:gd name="T61" fmla="*/ 7 h 141"/>
                  <a:gd name="T62" fmla="*/ 0 w 71"/>
                  <a:gd name="T63" fmla="*/ 6 h 141"/>
                  <a:gd name="T64" fmla="*/ 0 w 71"/>
                  <a:gd name="T65" fmla="*/ 6 h 141"/>
                  <a:gd name="T66" fmla="*/ 0 w 71"/>
                  <a:gd name="T67" fmla="*/ 5 h 141"/>
                  <a:gd name="T68" fmla="*/ 0 w 71"/>
                  <a:gd name="T69" fmla="*/ 5 h 141"/>
                  <a:gd name="T70" fmla="*/ 1 w 71"/>
                  <a:gd name="T71" fmla="*/ 5 h 141"/>
                  <a:gd name="T72" fmla="*/ 1 w 71"/>
                  <a:gd name="T73" fmla="*/ 4 h 141"/>
                  <a:gd name="T74" fmla="*/ 1 w 71"/>
                  <a:gd name="T75" fmla="*/ 4 h 141"/>
                  <a:gd name="T76" fmla="*/ 1 w 71"/>
                  <a:gd name="T77" fmla="*/ 3 h 141"/>
                  <a:gd name="T78" fmla="*/ 1 w 71"/>
                  <a:gd name="T79" fmla="*/ 3 h 141"/>
                  <a:gd name="T80" fmla="*/ 1 w 71"/>
                  <a:gd name="T81" fmla="*/ 3 h 141"/>
                  <a:gd name="T82" fmla="*/ 1 w 71"/>
                  <a:gd name="T83" fmla="*/ 2 h 141"/>
                  <a:gd name="T84" fmla="*/ 1 w 71"/>
                  <a:gd name="T85" fmla="*/ 2 h 141"/>
                  <a:gd name="T86" fmla="*/ 2 w 71"/>
                  <a:gd name="T87" fmla="*/ 1 h 141"/>
                  <a:gd name="T88" fmla="*/ 2 w 71"/>
                  <a:gd name="T89" fmla="*/ 1 h 141"/>
                  <a:gd name="T90" fmla="*/ 2 w 71"/>
                  <a:gd name="T91" fmla="*/ 1 h 141"/>
                  <a:gd name="T92" fmla="*/ 2 w 71"/>
                  <a:gd name="T93" fmla="*/ 0 h 141"/>
                  <a:gd name="T94" fmla="*/ 2 w 71"/>
                  <a:gd name="T95" fmla="*/ 0 h 141"/>
                  <a:gd name="T96" fmla="*/ 6 w 71"/>
                  <a:gd name="T97" fmla="*/ 5 h 141"/>
                  <a:gd name="T98" fmla="*/ 6 w 71"/>
                  <a:gd name="T99" fmla="*/ 5 h 14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1"/>
                  <a:gd name="T151" fmla="*/ 0 h 141"/>
                  <a:gd name="T152" fmla="*/ 71 w 71"/>
                  <a:gd name="T153" fmla="*/ 141 h 14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1" h="141">
                    <a:moveTo>
                      <a:pt x="71" y="48"/>
                    </a:moveTo>
                    <a:lnTo>
                      <a:pt x="70" y="48"/>
                    </a:lnTo>
                    <a:lnTo>
                      <a:pt x="68" y="53"/>
                    </a:lnTo>
                    <a:lnTo>
                      <a:pt x="66" y="55"/>
                    </a:lnTo>
                    <a:lnTo>
                      <a:pt x="64" y="59"/>
                    </a:lnTo>
                    <a:lnTo>
                      <a:pt x="61" y="64"/>
                    </a:lnTo>
                    <a:lnTo>
                      <a:pt x="60" y="70"/>
                    </a:lnTo>
                    <a:lnTo>
                      <a:pt x="59" y="73"/>
                    </a:lnTo>
                    <a:lnTo>
                      <a:pt x="58" y="75"/>
                    </a:lnTo>
                    <a:lnTo>
                      <a:pt x="56" y="79"/>
                    </a:lnTo>
                    <a:lnTo>
                      <a:pt x="55" y="83"/>
                    </a:lnTo>
                    <a:lnTo>
                      <a:pt x="54" y="86"/>
                    </a:lnTo>
                    <a:lnTo>
                      <a:pt x="54" y="91"/>
                    </a:lnTo>
                    <a:lnTo>
                      <a:pt x="53" y="94"/>
                    </a:lnTo>
                    <a:lnTo>
                      <a:pt x="51" y="98"/>
                    </a:lnTo>
                    <a:lnTo>
                      <a:pt x="50" y="102"/>
                    </a:lnTo>
                    <a:lnTo>
                      <a:pt x="50" y="108"/>
                    </a:lnTo>
                    <a:lnTo>
                      <a:pt x="49" y="112"/>
                    </a:lnTo>
                    <a:lnTo>
                      <a:pt x="47" y="117"/>
                    </a:lnTo>
                    <a:lnTo>
                      <a:pt x="47" y="123"/>
                    </a:lnTo>
                    <a:lnTo>
                      <a:pt x="46" y="128"/>
                    </a:lnTo>
                    <a:lnTo>
                      <a:pt x="46" y="135"/>
                    </a:lnTo>
                    <a:lnTo>
                      <a:pt x="46" y="141"/>
                    </a:lnTo>
                    <a:lnTo>
                      <a:pt x="0" y="97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87"/>
                    </a:lnTo>
                    <a:lnTo>
                      <a:pt x="0" y="82"/>
                    </a:lnTo>
                    <a:lnTo>
                      <a:pt x="0" y="77"/>
                    </a:lnTo>
                    <a:lnTo>
                      <a:pt x="1" y="69"/>
                    </a:lnTo>
                    <a:lnTo>
                      <a:pt x="2" y="63"/>
                    </a:lnTo>
                    <a:lnTo>
                      <a:pt x="2" y="59"/>
                    </a:lnTo>
                    <a:lnTo>
                      <a:pt x="3" y="55"/>
                    </a:lnTo>
                    <a:lnTo>
                      <a:pt x="5" y="52"/>
                    </a:lnTo>
                    <a:lnTo>
                      <a:pt x="6" y="48"/>
                    </a:lnTo>
                    <a:lnTo>
                      <a:pt x="6" y="44"/>
                    </a:lnTo>
                    <a:lnTo>
                      <a:pt x="7" y="40"/>
                    </a:lnTo>
                    <a:lnTo>
                      <a:pt x="8" y="35"/>
                    </a:lnTo>
                    <a:lnTo>
                      <a:pt x="11" y="33"/>
                    </a:lnTo>
                    <a:lnTo>
                      <a:pt x="12" y="28"/>
                    </a:lnTo>
                    <a:lnTo>
                      <a:pt x="13" y="24"/>
                    </a:lnTo>
                    <a:lnTo>
                      <a:pt x="16" y="19"/>
                    </a:lnTo>
                    <a:lnTo>
                      <a:pt x="19" y="15"/>
                    </a:lnTo>
                    <a:lnTo>
                      <a:pt x="20" y="11"/>
                    </a:lnTo>
                    <a:lnTo>
                      <a:pt x="22" y="7"/>
                    </a:lnTo>
                    <a:lnTo>
                      <a:pt x="25" y="4"/>
                    </a:lnTo>
                    <a:lnTo>
                      <a:pt x="29" y="0"/>
                    </a:lnTo>
                    <a:lnTo>
                      <a:pt x="71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Freeform 99"/>
              <p:cNvSpPr>
                <a:spLocks/>
              </p:cNvSpPr>
              <p:nvPr/>
            </p:nvSpPr>
            <p:spPr bwMode="auto">
              <a:xfrm>
                <a:off x="5233" y="4206"/>
                <a:ext cx="15" cy="12"/>
              </a:xfrm>
              <a:custGeom>
                <a:avLst/>
                <a:gdLst>
                  <a:gd name="T0" fmla="*/ 1 w 155"/>
                  <a:gd name="T1" fmla="*/ 0 h 126"/>
                  <a:gd name="T2" fmla="*/ 1 w 155"/>
                  <a:gd name="T3" fmla="*/ 1 h 126"/>
                  <a:gd name="T4" fmla="*/ 1 w 155"/>
                  <a:gd name="T5" fmla="*/ 2 h 126"/>
                  <a:gd name="T6" fmla="*/ 0 w 155"/>
                  <a:gd name="T7" fmla="*/ 3 h 126"/>
                  <a:gd name="T8" fmla="*/ 0 w 155"/>
                  <a:gd name="T9" fmla="*/ 4 h 126"/>
                  <a:gd name="T10" fmla="*/ 0 w 155"/>
                  <a:gd name="T11" fmla="*/ 5 h 126"/>
                  <a:gd name="T12" fmla="*/ 0 w 155"/>
                  <a:gd name="T13" fmla="*/ 6 h 126"/>
                  <a:gd name="T14" fmla="*/ 0 w 155"/>
                  <a:gd name="T15" fmla="*/ 7 h 126"/>
                  <a:gd name="T16" fmla="*/ 1 w 155"/>
                  <a:gd name="T17" fmla="*/ 8 h 126"/>
                  <a:gd name="T18" fmla="*/ 1 w 155"/>
                  <a:gd name="T19" fmla="*/ 8 h 126"/>
                  <a:gd name="T20" fmla="*/ 2 w 155"/>
                  <a:gd name="T21" fmla="*/ 8 h 126"/>
                  <a:gd name="T22" fmla="*/ 3 w 155"/>
                  <a:gd name="T23" fmla="*/ 9 h 126"/>
                  <a:gd name="T24" fmla="*/ 4 w 155"/>
                  <a:gd name="T25" fmla="*/ 9 h 126"/>
                  <a:gd name="T26" fmla="*/ 5 w 155"/>
                  <a:gd name="T27" fmla="*/ 10 h 126"/>
                  <a:gd name="T28" fmla="*/ 6 w 155"/>
                  <a:gd name="T29" fmla="*/ 10 h 126"/>
                  <a:gd name="T30" fmla="*/ 7 w 155"/>
                  <a:gd name="T31" fmla="*/ 11 h 126"/>
                  <a:gd name="T32" fmla="*/ 8 w 155"/>
                  <a:gd name="T33" fmla="*/ 11 h 126"/>
                  <a:gd name="T34" fmla="*/ 9 w 155"/>
                  <a:gd name="T35" fmla="*/ 11 h 126"/>
                  <a:gd name="T36" fmla="*/ 10 w 155"/>
                  <a:gd name="T37" fmla="*/ 12 h 126"/>
                  <a:gd name="T38" fmla="*/ 12 w 155"/>
                  <a:gd name="T39" fmla="*/ 12 h 126"/>
                  <a:gd name="T40" fmla="*/ 13 w 155"/>
                  <a:gd name="T41" fmla="*/ 12 h 126"/>
                  <a:gd name="T42" fmla="*/ 13 w 155"/>
                  <a:gd name="T43" fmla="*/ 12 h 126"/>
                  <a:gd name="T44" fmla="*/ 14 w 155"/>
                  <a:gd name="T45" fmla="*/ 12 h 126"/>
                  <a:gd name="T46" fmla="*/ 15 w 155"/>
                  <a:gd name="T47" fmla="*/ 12 h 126"/>
                  <a:gd name="T48" fmla="*/ 14 w 155"/>
                  <a:gd name="T49" fmla="*/ 12 h 126"/>
                  <a:gd name="T50" fmla="*/ 13 w 155"/>
                  <a:gd name="T51" fmla="*/ 11 h 126"/>
                  <a:gd name="T52" fmla="*/ 12 w 155"/>
                  <a:gd name="T53" fmla="*/ 10 h 126"/>
                  <a:gd name="T54" fmla="*/ 11 w 155"/>
                  <a:gd name="T55" fmla="*/ 9 h 126"/>
                  <a:gd name="T56" fmla="*/ 10 w 155"/>
                  <a:gd name="T57" fmla="*/ 9 h 126"/>
                  <a:gd name="T58" fmla="*/ 9 w 155"/>
                  <a:gd name="T59" fmla="*/ 8 h 126"/>
                  <a:gd name="T60" fmla="*/ 8 w 155"/>
                  <a:gd name="T61" fmla="*/ 7 h 126"/>
                  <a:gd name="T62" fmla="*/ 7 w 155"/>
                  <a:gd name="T63" fmla="*/ 6 h 126"/>
                  <a:gd name="T64" fmla="*/ 6 w 155"/>
                  <a:gd name="T65" fmla="*/ 5 h 126"/>
                  <a:gd name="T66" fmla="*/ 5 w 155"/>
                  <a:gd name="T67" fmla="*/ 4 h 126"/>
                  <a:gd name="T68" fmla="*/ 4 w 155"/>
                  <a:gd name="T69" fmla="*/ 3 h 126"/>
                  <a:gd name="T70" fmla="*/ 3 w 155"/>
                  <a:gd name="T71" fmla="*/ 2 h 126"/>
                  <a:gd name="T72" fmla="*/ 3 w 155"/>
                  <a:gd name="T73" fmla="*/ 1 h 126"/>
                  <a:gd name="T74" fmla="*/ 2 w 155"/>
                  <a:gd name="T75" fmla="*/ 1 h 126"/>
                  <a:gd name="T76" fmla="*/ 1 w 155"/>
                  <a:gd name="T77" fmla="*/ 0 h 126"/>
                  <a:gd name="T78" fmla="*/ 1 w 155"/>
                  <a:gd name="T79" fmla="*/ 0 h 12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55"/>
                  <a:gd name="T121" fmla="*/ 0 h 126"/>
                  <a:gd name="T122" fmla="*/ 155 w 155"/>
                  <a:gd name="T123" fmla="*/ 126 h 12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55" h="126">
                    <a:moveTo>
                      <a:pt x="15" y="0"/>
                    </a:moveTo>
                    <a:lnTo>
                      <a:pt x="14" y="0"/>
                    </a:lnTo>
                    <a:lnTo>
                      <a:pt x="11" y="6"/>
                    </a:lnTo>
                    <a:lnTo>
                      <a:pt x="10" y="10"/>
                    </a:lnTo>
                    <a:lnTo>
                      <a:pt x="9" y="14"/>
                    </a:lnTo>
                    <a:lnTo>
                      <a:pt x="8" y="19"/>
                    </a:lnTo>
                    <a:lnTo>
                      <a:pt x="6" y="25"/>
                    </a:lnTo>
                    <a:lnTo>
                      <a:pt x="4" y="30"/>
                    </a:lnTo>
                    <a:lnTo>
                      <a:pt x="3" y="36"/>
                    </a:lnTo>
                    <a:lnTo>
                      <a:pt x="1" y="43"/>
                    </a:lnTo>
                    <a:lnTo>
                      <a:pt x="1" y="49"/>
                    </a:lnTo>
                    <a:lnTo>
                      <a:pt x="0" y="55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4"/>
                    </a:lnTo>
                    <a:lnTo>
                      <a:pt x="1" y="75"/>
                    </a:lnTo>
                    <a:lnTo>
                      <a:pt x="6" y="79"/>
                    </a:lnTo>
                    <a:lnTo>
                      <a:pt x="8" y="82"/>
                    </a:lnTo>
                    <a:lnTo>
                      <a:pt x="10" y="83"/>
                    </a:lnTo>
                    <a:lnTo>
                      <a:pt x="14" y="86"/>
                    </a:lnTo>
                    <a:lnTo>
                      <a:pt x="18" y="88"/>
                    </a:lnTo>
                    <a:lnTo>
                      <a:pt x="20" y="89"/>
                    </a:lnTo>
                    <a:lnTo>
                      <a:pt x="24" y="92"/>
                    </a:lnTo>
                    <a:lnTo>
                      <a:pt x="29" y="94"/>
                    </a:lnTo>
                    <a:lnTo>
                      <a:pt x="34" y="97"/>
                    </a:lnTo>
                    <a:lnTo>
                      <a:pt x="38" y="98"/>
                    </a:lnTo>
                    <a:lnTo>
                      <a:pt x="43" y="101"/>
                    </a:lnTo>
                    <a:lnTo>
                      <a:pt x="48" y="103"/>
                    </a:lnTo>
                    <a:lnTo>
                      <a:pt x="54" y="106"/>
                    </a:lnTo>
                    <a:lnTo>
                      <a:pt x="59" y="107"/>
                    </a:lnTo>
                    <a:lnTo>
                      <a:pt x="64" y="109"/>
                    </a:lnTo>
                    <a:lnTo>
                      <a:pt x="71" y="111"/>
                    </a:lnTo>
                    <a:lnTo>
                      <a:pt x="76" y="113"/>
                    </a:lnTo>
                    <a:lnTo>
                      <a:pt x="82" y="115"/>
                    </a:lnTo>
                    <a:lnTo>
                      <a:pt x="88" y="117"/>
                    </a:lnTo>
                    <a:lnTo>
                      <a:pt x="95" y="118"/>
                    </a:lnTo>
                    <a:lnTo>
                      <a:pt x="101" y="121"/>
                    </a:lnTo>
                    <a:lnTo>
                      <a:pt x="107" y="121"/>
                    </a:lnTo>
                    <a:lnTo>
                      <a:pt x="113" y="122"/>
                    </a:lnTo>
                    <a:lnTo>
                      <a:pt x="120" y="123"/>
                    </a:lnTo>
                    <a:lnTo>
                      <a:pt x="127" y="125"/>
                    </a:lnTo>
                    <a:lnTo>
                      <a:pt x="130" y="125"/>
                    </a:lnTo>
                    <a:lnTo>
                      <a:pt x="134" y="125"/>
                    </a:lnTo>
                    <a:lnTo>
                      <a:pt x="137" y="125"/>
                    </a:lnTo>
                    <a:lnTo>
                      <a:pt x="141" y="125"/>
                    </a:lnTo>
                    <a:lnTo>
                      <a:pt x="144" y="125"/>
                    </a:lnTo>
                    <a:lnTo>
                      <a:pt x="147" y="125"/>
                    </a:lnTo>
                    <a:lnTo>
                      <a:pt x="151" y="125"/>
                    </a:lnTo>
                    <a:lnTo>
                      <a:pt x="155" y="126"/>
                    </a:lnTo>
                    <a:lnTo>
                      <a:pt x="147" y="121"/>
                    </a:lnTo>
                    <a:lnTo>
                      <a:pt x="141" y="117"/>
                    </a:lnTo>
                    <a:lnTo>
                      <a:pt x="136" y="113"/>
                    </a:lnTo>
                    <a:lnTo>
                      <a:pt x="130" y="109"/>
                    </a:lnTo>
                    <a:lnTo>
                      <a:pt x="125" y="106"/>
                    </a:lnTo>
                    <a:lnTo>
                      <a:pt x="120" y="102"/>
                    </a:lnTo>
                    <a:lnTo>
                      <a:pt x="115" y="98"/>
                    </a:lnTo>
                    <a:lnTo>
                      <a:pt x="110" y="94"/>
                    </a:lnTo>
                    <a:lnTo>
                      <a:pt x="105" y="91"/>
                    </a:lnTo>
                    <a:lnTo>
                      <a:pt x="100" y="87"/>
                    </a:lnTo>
                    <a:lnTo>
                      <a:pt x="95" y="82"/>
                    </a:lnTo>
                    <a:lnTo>
                      <a:pt x="91" y="78"/>
                    </a:lnTo>
                    <a:lnTo>
                      <a:pt x="86" y="73"/>
                    </a:lnTo>
                    <a:lnTo>
                      <a:pt x="81" y="69"/>
                    </a:lnTo>
                    <a:lnTo>
                      <a:pt x="74" y="64"/>
                    </a:lnTo>
                    <a:lnTo>
                      <a:pt x="69" y="59"/>
                    </a:lnTo>
                    <a:lnTo>
                      <a:pt x="63" y="54"/>
                    </a:lnTo>
                    <a:lnTo>
                      <a:pt x="58" y="48"/>
                    </a:lnTo>
                    <a:lnTo>
                      <a:pt x="52" y="43"/>
                    </a:lnTo>
                    <a:lnTo>
                      <a:pt x="48" y="36"/>
                    </a:lnTo>
                    <a:lnTo>
                      <a:pt x="42" y="31"/>
                    </a:lnTo>
                    <a:lnTo>
                      <a:pt x="38" y="28"/>
                    </a:lnTo>
                    <a:lnTo>
                      <a:pt x="34" y="21"/>
                    </a:lnTo>
                    <a:lnTo>
                      <a:pt x="30" y="17"/>
                    </a:lnTo>
                    <a:lnTo>
                      <a:pt x="27" y="14"/>
                    </a:lnTo>
                    <a:lnTo>
                      <a:pt x="24" y="10"/>
                    </a:lnTo>
                    <a:lnTo>
                      <a:pt x="20" y="6"/>
                    </a:lnTo>
                    <a:lnTo>
                      <a:pt x="19" y="5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220" name="AutoShape 10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56588" y="6467475"/>
            <a:ext cx="342900" cy="342900"/>
          </a:xfrm>
          <a:prstGeom prst="actionButtonBlank">
            <a:avLst/>
          </a:prstGeom>
          <a:solidFill>
            <a:srgbClr val="FF0000"/>
          </a:soli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35"/>
          <p:cNvSpPr>
            <a:spLocks noChangeShapeType="1"/>
          </p:cNvSpPr>
          <p:nvPr/>
        </p:nvSpPr>
        <p:spPr bwMode="auto">
          <a:xfrm>
            <a:off x="965200" y="4441825"/>
            <a:ext cx="0" cy="365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55" grpId="0" animBg="1"/>
      <p:bldP spid="5156" grpId="0" animBg="1"/>
      <p:bldP spid="5157" grpId="0" animBg="1"/>
      <p:bldP spid="5158" grpId="0" animBg="1"/>
      <p:bldP spid="5163" grpId="0" animBg="1"/>
      <p:bldP spid="5164" grpId="0" animBg="1"/>
      <p:bldP spid="5165" grpId="0" animBg="1"/>
      <p:bldP spid="5166" grpId="0" animBg="1"/>
      <p:bldP spid="5168" grpId="0" animBg="1"/>
      <p:bldP spid="5177" grpId="0" animBg="1"/>
      <p:bldP spid="5184" grpId="0" animBg="1"/>
      <p:bldP spid="5185" grpId="0" animBg="1"/>
      <p:bldP spid="5187" grpId="0" animBg="1"/>
      <p:bldP spid="5188" grpId="0" animBg="1"/>
      <p:bldP spid="5129" grpId="0" animBg="1"/>
      <p:bldP spid="5146" grpId="0" animBg="1"/>
      <p:bldP spid="5147" grpId="0" animBg="1"/>
      <p:bldP spid="5148" grpId="0" animBg="1"/>
      <p:bldP spid="5149" grpId="0" animBg="1"/>
      <p:bldP spid="5151" grpId="0" animBg="1"/>
      <p:bldP spid="5152" grpId="0" animBg="1"/>
      <p:bldP spid="5153" grpId="0" animBg="1"/>
      <p:bldP spid="5154" grpId="0" animBg="1"/>
      <p:bldP spid="5186" grpId="0" animBg="1"/>
      <p:bldP spid="5220" grpId="0" animBg="1"/>
      <p:bldP spid="7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</TotalTime>
  <Words>271</Words>
  <Application>Microsoft Office PowerPoint</Application>
  <PresentationFormat>On-screen Show (4:3)</PresentationFormat>
  <Paragraphs>90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Refrigeration Training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Dick Wirz</dc:creator>
  <cp:lastModifiedBy>rwirz</cp:lastModifiedBy>
  <cp:revision>35</cp:revision>
  <dcterms:created xsi:type="dcterms:W3CDTF">2002-10-30T15:02:38Z</dcterms:created>
  <dcterms:modified xsi:type="dcterms:W3CDTF">2011-01-06T21:31:53Z</dcterms:modified>
</cp:coreProperties>
</file>