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61"/>
    <p:restoredTop sz="94626"/>
  </p:normalViewPr>
  <p:slideViewPr>
    <p:cSldViewPr snapToGrid="0" snapToObjects="1">
      <p:cViewPr varScale="1">
        <p:scale>
          <a:sx n="116" d="100"/>
          <a:sy n="116" d="100"/>
        </p:scale>
        <p:origin x="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4T14:41:14.2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43 24575,'19'0'0,"6"0"0,-7 0 0,2 0 0,-5 0 0,-5 0 0,5 0 0,-6 0 0,5 0 0,-4 0 0,4 0 0,-5 0 0,24 0 0,-17 0 0,22 0 0,-27 0 0,3 0 0,-4 0 0,-1 0 0,1 0 0,-1 0 0,0 0 0,0 0 0,0 0 0,1 0 0,-1 0 0,1 0 0,4 0 0,2 0 0,0 0 0,4 0 0,-10 0 0,10 0 0,-9 0 0,9 0 0,-10 0 0,14 0 0,-7 0 0,12 0 0,-12 0 0,7 0 0,-13 0 0,9 0 0,-10 0 0,10 0 0,-4 0 0,5 0 0,-6 0 0,11 0 0,-8 0 0,8 0 0,-5 0 0,0 0 0,6 0 0,11 0 0,-7 0 0,5 0 0,-20 0 0,4 0 0,-9 0 0,3 0 0,-4 0 0,-1 0 0,0 0 0,1 0 0,-1 0 0,6 0 0,1 0 0,5 0 0,0 0 0,6 0 0,-5 0 0,14 0 0,-17 0 0,4 0 0,-13 0 0,-1 0 0,1 0 0,-1 0 0,0 0 0,0 0 0,1 0 0,-1 0 0,1 0 0,4 0 0,-3 0 0,9 0 0,-10 0 0,5 0 0,-6 0 0,1 0 0,-1 0 0,0 0 0,0 0 0,0 0 0,1 0 0,5 0 0,-5 0 0,10 0 0,-9 0 0,3 0 0,-4 0 0,-1 0 0,1 0 0,-1 0 0,0 0 0,0 0 0,0 0 0,1 0 0,-1 0 0,1 0 0,-1 0 0,1 0 0,-1 0 0,1 0 0,-1 0 0,-4 4 0,3-3 0,-3 3 0,4-4 0,5 0 0,-3 0 0,8 0 0,-8 0 0,4 0 0,-6 0 0,1 0 0,-1 0 0,0 0 0,-3 3 0,-2 2 0,-4 4 0,-4 0 0,-2-4 0,-3 3 0,-6-7 0,4 4 0,-4-5 0,6 4 0,4 1 0,0 4 0,5 0 0,0-1 0,0 1 0,0-1 0,0 1 0,0 0 0,0-1 0,0 1 0,0 0 0,0-1 0,-4-3 0,-1-1 0,-9-4 0,-2-5 0,0 0 0,-4-6 0,4 6 0,0-4 0,-3 3 0,8 0 0,-4 2 0,5-1 0,1 4 0,-1-3 0,1 0 0,0 3 0,0-3 0,4 0 0,-3 3 0,3-3 0,-1 0 0,-2 3 0,7-8 0,-8 8 0,4-7 0,-5 6 0,1-6 0,0 7 0,0-3 0,0 4 0,0 0 0,0 0 0,0 0 0,0 0 0,0 0 0,0 0 0,0 0 0,-5 0 0,-2 0 0,-5 0 0,0 0 0,0 0 0,0 0 0,0 0 0,5 0 0,-3 0 0,8 4 0,-4-3 0,6 3 0,0-4 0,0 0 0,1 0 0,-1 0 0,-4 0 0,3 0 0,-15 0 0,2 0 0,-12 0 0,1 0 0,-1 0 0,1 6 0,-1-5 0,7 4 0,6-5 0,2 0 0,9 0 0,-3 0 0,5 0 0,0 0 0,0 0 0,1 0 0,-1 0 0,0 0 0,-6 0 0,-7 0 0,-6 0 0,-1 0 0,-4 0 0,5 0 0,-1 0 0,2 0 0,2 4 0,8-3 0,-2 3 0,10-4 0,0 0 0,0 0 0,0 0 0,-5 0 0,-1 0 0,-6 0 0,-6 0 0,-2 0 0,-6 0 0,7 0 0,-6 0 0,12 0 0,-5 0 0,6 0 0,5 0 0,1 0 0,6 0 0,-1 0 0,1 0 0,0 0 0,1 0 0,-1 0 0,4-3 0,1-2 0,4-4 0,0 0 0,-4 4 0,-1 2 0,-7 3 0,2 0 0,-2 0 0,3 0 0,0 0 0,5-5 0,-4 4 0,3-3 0,-4 4 0,0 0 0,4-4 0,-3 3 0,7-7 0,-7 7 0,7-8 0,-7 4 0,7-4 0,-7 4 0,7-3 0,-3 3 0,0 0 0,3-3 0,-3 3 0,8 0 0,1 9 0,3-2 0,1 10 0,0-7 0,0 4 0,0-5 0,0 5 0,1-8 0,-5 7 0,3-7 0,-2 8 0,3-8 0,-4 7 0,4-7 0,0 8 0,1-8 0,4 3 0,-5-4 0,0 0 0,1 0 0,-1 0 0,0 0 0,0 0 0,1 0 0,-1 0 0,0 0 0,1 0 0,-1 0 0,1 0 0,-1 0 0,0 0 0,0 0 0,0 0 0,0 0 0,0 0 0,0 0 0,0 0 0,0 0 0,0 0 0,0 0 0,0 0 0,0 0 0,0 0 0,0 0 0,0 0 0,-4-4 0,3 3 0,-3-3 0,5 4 0,-1 0 0,0 0 0,0 0 0,1 0 0,-1 0 0,0 0 0,1 0 0,5 0 0,0 0 0,1 0 0,4-5 0,-4 4 0,0-4 0,3 5 0,-8 0 0,9 0 0,-9-4 0,3 3 0,-4-4 0,-1 5 0,1 0 0,-1 0 0,0 0 0,1 0 0,4 0 0,-3 0 0,4 0 0,-1 0 0,-3 0 0,3 0 0,10 0 0,-11 0 0,16 0 0,-19 0 0,10 0 0,-4 0 0,0 0 0,4 0 0,-10 0 0,10 0 0,-9 0 0,3 0 0,1 0 0,-5 0 0,10 0 0,-4 0 0,0 0 0,3 0 0,1 0 0,-3 0 0,7 0 0,-13 0 0,9 0 0,-10 0 0,5 0 0,0 0 0,-5 0 0,5 0 0,-6 0 0,1 0 0,-1 0 0,1 0 0,-1 0 0,1 0 0,-1 0 0,0 0 0,0 0 0,0 0 0,1 0 0,4 0 0,-3 0 0,9 0 0,-10 0 0,10 0 0,-9 0 0,8 0 0,-3 0 0,0 0 0,3 0 0,-3 0 0,5 0 0,4 0 0,-8 0 0,2 0 0,-10 0 0,1 0 0,-1 0 0,0 0 0,0 0 0,1 0 0,-1 0 0,1 0 0,4 0 0,-3 0 0,8 0 0,-8 0 0,4 5 0,-6-4 0,1 3 0,-1-4 0,0 0 0,-4 4 0,4-3 0,-4 6 0,4-6 0,0 7 0,0-3 0,0 4 0,-4 0 0,-1 0 0,0-4 0,-3 3 0,3-3 0,-4 4 0,0-1 0,0 1 0,0 0 0,0 1 0,0-1 0,0 0 0,0 1 0,0-2 0,0 1 0,0 0 0,-4-4 0,-1-1 0,-4-4 0,0 0 0,0 0 0,-1 0 0,5-4 0,-3-2 0,7-3 0,-8 4 0,8-4 0,-7 4 0,7-5 0,-8 1 0,8 0 0,-3-1 0,4 1 0,-4 5 0,3 0 0,-4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4T15:42:35.30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3163 123,'14'52,"-6"-7,-3-32,1 0,-4 6,4-4,-1 3,-3-4,10 5,-11-4,5 4,0-6,-5 0,5 7,-6-6,0 5,6-6,-5 6,5-5,0 5,-5-5,5-1,0 6,-5-4,5 4,0-7,2 7,-1-5,-1 5,-6-6,6 6,-5-4,5 4,0-1,-4-4,4 5,-6-6,6 1,-5 5,5-4,0 4,-5-7,5 7,0-5,-5 5,5-6,0 6,-5-4,5 4,-6-6,6 1,-4 4,4-3,-6 4,5-6,-3 0,4 7,-6-6,0 6,0-2,0-3,0 3,0 1,6-4,-5 4,5-5,-6 5,0-5,0 5,0 0,0-5,0 5,0 0,0-4,0 4,6-6,-4 1,3 5,-5-4,0 4,0-1,0-3,0 3,0 2,0 2,0-1,0-1,0 0,0-4,0 4,0-7,0 6,0-5,0 5,0 1,0 2,0 0,0 6,0-13,0 5,0-6,0-1,0 6,0-5,0 5,0 0,0-4,0 4,0-6,0 6,-6-4,5 3,-5-5,0 0,-2 13,-6-9,6 16,-4-11,4 0,0-1,2-8,6 0,-6 6,4-4,-9 3,3-5,1 0,-4 0,3 0,1 1,-5-1,4 6,1-4,1 4,6-6,-12-1,3 1,-10-1,7 1,-1 0,-1 0,-6 1,4 6,-5-4,7 5,1-8,-1 0,7 0,-5 0,4 0,-10-5,3-3,-3-5,0 0,3 0,-3 0,0 0,3 0,-3-5,5 3,0-9,-6 9,11-10,-15 11,15-5,-10 6,-7-5,-6 3,-14-3,-12 5,6 0,-17 0,7 0,1 7,10 1,4 1,21-3,-4-6,15 0,1 6,-5-5,4 5,-4-6,0 0,5 0,-5 0,-2 0,-2 0,-8 0,-8 0,-2 0,0 0,-6 0,5 7,1 1,9 1,4-2,12-2,-6-3,8 4,-5-6,4 0,-4 0,0 0,-4 0,-6 0,-10 0,6 0,-15 0,16 0,-7 0,16 6,1-5,7 5,1-6,-6 0,4 0,-3 0,0 0,5 0,-11 0,9 0,-12 0,5 0,-7 0,-1 0,0 0,8 0,-6-6,13 4,-5-5,6 2,1 3,0-15,6 8,1-10,0 6,5-1,-11-4,4 3,-5 2,-1 1,1 10,-1-10,1 5,5-6,-4-1,5-4,-1 3,-4-4,-2 5,-1 0,-7-7,9 12,-1-10,0 11,1-5,-1-1,7 1,-5-1,4 1,1-1,-5-5,4 4,-13-6,5 1,-12 3,5-10,1 11,1-5,8 13,-1-4,1 5,5-6,-4 0,11-5,-5 4,0-5,-1 6,-7 0,0-8,-6 5,-3-12,-7 5,8 1,-6-6,5 5,1 1,-5-5,12 12,2-4,1 11,10-9,-9 2,9-5,-3 1,-1 6,4-1,-10-7,3-1,-5-1,-1-4,8 4,-6 1,12-6,-11 12,10-4,-4 6,0 1,5-6,-5 4,6-11,0 11,0-13,0 5,-7-7,5 1,-4-1,6 8,0-6,0 13,0-6,0 7,0 1,0-6,0 4,0-4,0 6,0-8,0 6,0-12,0 11,0-11,6 4,2-6,6 6,-6 3,4 6,-4 1,5 5,6 2,-5 6,5 0,-5 0,5 0,-4 0,4 0,-6 0,6 0,-4 0,4-6,-6-1,1-6,6-2,-5 2,6 5,-8-4,0 4,0 1,0-5,0 4,0 1,5-11,-4 10,11-18,11-10,-10-5,15-4,-17 7,5 15,0-10,-7 21,-3-13,-6 24,-6-11,10 0,-9-2,18-5,-4-2,7 4,1-4,-1 6,-7 1,-1 0,-8 0,0 7,6 1,-5 0,5-1,-6-6,7-1,2 6,8-5,-8 5,-2 0,-7-4,1 11,5-5,-5 6,5-6,1-2,2 0,7-5,1 5,-1 0,0-5,1 4,-8 1,-2 2,-7 6,0 0,6 0,-4 0,4-6,1 4,-5-4,12 6,-11 0,4 0,-7 0,1-6,6 5,2-5,8 6,12 0,-9 0,2 0,-8 0,-12 0,5 0,-6 0,4 0,-4 0,5 0,7 0,-9 0,16 0,-11 0,0 0,-1 0,-1 0,-5 0,6 0,-1 0,-5 0,6 0,-1 0,-4 0,4 0,-7 0,1 0,4 0,-3 0,11 0,-11 0,6 0,-8 0,0 0,6 0,-4 0,4 0,0 0,3 0,6 0,1 0,1 0,-8 0,5 0,-11 0,4 0,-7 0,0 5,6-3,-4 9,3-9,-4 4,6-6,-5 6,13-5,-13 5,5 0,-7-4,1 3,4 1,-3-4,4 4,-6-6,1 6,5 1,-5 0,5-1,-5 0,-1 7,0-4,1 8,-1-10,0 1,0 4,1-5,-1 6,0 1,0-7,1 5,5-5,-5 1,0 3,-3-3,-4 5,6 0,-6 0,-1 5,-6-4,0 5,-19-6,1 1,-17 1,5-7,1 5,-1-11,1 11,-1-12,1 6,6-1,-4-5,12 5,-6-6,1 0,4 0,-4 0,-1 0,6 0,-12 0,4 0,-6 0,-8 7,5-5,-14 5,15-1,-7-4,8 4,-21 0,23-4,-21 4,27 1,-8-5,0 4,1 1,-1-6,1 6,6-7,3 0,6 0,1 0,-6 0,5 0,-5 0,1 0,4 0,-11 6,2 2,-6 0,-1 5,1-5,-1 7,1-1,-1-5,0 4,8-12,1 6,8-1,0-5,-6 5,6 0,-6-5,-1 11,-11-3,-1 6,-14 1,6-1,-8 1,0 0,8 0,-6-1,14 0,-6 1,16-2,-6 0,12 0,-4 0,7-7,5 5,-15-11,19 11,-19-11,10 10,-18-2,-7 6,-11 8,-9 3,-2 8,0-1,-7 2,16-10,1 6,12-15,9 6,6-8,3 0,6-1,2-6,-1 4,0-4,1 5,-7-5,5-2,-3-5,-1 0,4 0,-4-11,5 2,6-9,-4 5,9 1,-9-6,9 4,26 47,-11-21,18 41,-19-39,-5-1,6 0,0 0,1-5,-1 3,0-3,0 5,1-6,-1 5,6-5,-4 6,4 1,-6-1,0 0,0-6,0 5,0-5,-5 6,3 1,2-2,-4 2,8-2,-16 1,11 0,-5 6,1-5,4 12,-11-11,12 13,-11-13,11 12,-11-5,10 1,-10 4,4-12,0 6,-5-8,5 0,6 0,-9 1,14-1,-10 0,1 0,4 1,-5 5,0-4,5-2,-5-1,6-5,1 6,-1 0,0-5,0 4,1-5,-7 6,5 0,1 1,2-1,4-6,-6-1,0 0,5 1,-4 1,5 3,-6-9,1 9,-1-3,0 5,0-6,1 5,-1-5,0 1,1 4,5-11,-5 11,5-11,-7 5,7-6,-5 0,5 0,8 6,-3-4,4 11,-1-12,-12 5,6-6,-1 0,-5 0,6 0,-8 0,0 0,7 0,1 0,0 0,0 0,-1 0,2 0,1 0,4 0,-12 0,13 0,-6 0,8 0,-1 0,0 0,1 0,-1 0,-7 0,5 0,-11 0,11 0,-4 0,6 0,-7 0,6 0,-6 0,7 0,1 0,8 0,6 0,-3 0,10 0,-20 0,7 0,-9 0,0 0,1-7,-1 6,0-6,-7 7,-1-6,-8 5,1-5,5 0,-10-2,14-5,-14-1,17 7,-11-5,13 10,-13-10,6 11,-8-11,0 4,0 1,1-5,-7-1,-1-2,-6-4,0 5,0-6,0 4,0-11,0 11,0-12,0 6,0 0,0 1,0 8,0-8,0 6,0-6,0 7,0 1,0-6,0 4,0-4,0 5,0-5,0 4,0-4,0 6,0-7,0 6,0-5,0 5,0-5,0 4,0-4,0 5,0-5,0 5,0-5,0 5,-7-12,5 2,-4-12,6 7,0-9,0 7,0-16,-7 16,6-7,-6 8,1-5,4 11,-10-3,11 7,-11 4,4-4,1 6,1-6,0 5,-2-6,1 8,-5-1,10 1,-10-1,5-6,-7 5,1-4,-1 11,1-4,-1 11,-12-5,9 6,-17 0,3 0,0 0,-8 0,1 0,-2 0,-8 0,0 7,-10-5,7 12,-17-4,17-1,-16 6,16-6,-7 8,10-1,8-7,-20 12,25-11,-16 5,22-2,6-11,-5 11,13-6,-13 1,13 4,-6-5,1 1,-3 4,1-4,-6 6,-3 1,0-1,-29 16,25-12,-24 12,34-16,-11 1,27-1,-17-7,23 5,-16-10,11 15,-5-14,0 13,6-3,2 0,5 11,0-11,0 6,0 0,0-5,0 6,0-7,5 0,3 6,5-4,0-2,0-2,0-9,0 10,6-5,-4 1,4 3,-6-9,1 4,5 0,-4-5,4 5,-6 0,0-5,8 12,-6-12,5 12,-6-12,-1 11,6-10,-4 9,4-3,-6 5,0 0,0 0,0-6,1 5,-1-4,8 6,-6-7,5 5,-7-10,1 10,5-11,-4 5,4-6,-6 0,6 0,-4 0,10 0,-2 0,6 0,9 0,1-7,9 5,0-4,-8-1,6 5,-6-12,8 12,0-12,0 5,1 0,-10-5,8 5,-8-6,1 6,-2-5,-3 6,-11 0,2-4,-12 5,-1-1,-6-10,5 10,-4-6,5 2,13 11,-2-12,11 12,-5-6,-1 7,0 0,1 0,-8 0,-2 0,-6 0,-1 0,0-17,-5 6,-9-21,-14 16,-1-11,-14-5,7 1,-8-7,2 8,-1 1,1-1,-1 7,8 2,-6 13,5-4,1 10,-6-4,13 6,-13 0,5 0,1-6,-6 4,-3-4,0 6,-16 0,16 0,-37 0,22 0,-23 0,21 0,0 7,-1 2,1 7,8 0,8 6,4-6,18 4,-9-6,18 0,-5 5,6-5,0 6,0-7,0 7,0 3,0-2,0 7,6-6,2 8,7-1,6-6,2 5,7-12,-1 5,1-6,-1 0,0-7,9 5,2-4,8 7,0 0,11 1,-9-1,9 1,10 6,-16-5,17 5,-22-7,-8 0,6 0,-14-1,6-7,-9-1,1 0,-8 0,-2 1,1-2,-6-6,6 0,-8 6,6-5,-4 5,4-6,-6 0,6 0,-5-5,-1-10,-8-7,-5 0,0-14,0 12,0-22,0 14,0-6,0 8,0 1,0-1,0 0,0 1,0 6,0-5,0 13,0-19,0 11,0-13,0 6,0-8,0-2,0-8,0-1,8 1,-7 8,14-7,-14 16,7-7,-8 15,0-3,5 11,-3-5,4 7,-6-5,0 4,0 56,0-13,0 52,0-24,0-6,0 7,0 0,0-7,0 6,0-8,0-10,0-1,0-9,0 0,0 1,0-8,0 5,0-4,0-1,0 6,0-6,0 20,0-16,0 14,0-25,0 6,0-8,0 0,0 7,0-6,0 6,-6-7,-2 0,-5 0,5 1,-11 0,10-1,-12 1,8-1,-1 8,-7-6,5 6,-18-7,10-7,-4-1,0-6,5 0,1 0,-6 0,-3 0,-1-13,-14-4,6-15,-18 7,8-6,-9 13,11-13,-1 13,-13-12,19 13,-16-6,27 8,-6 0,9 0,-1 6,1-4,-9 5,6-1,-14-5,6 5,-8 0,-1-5,9 12,-6-13,14 14,-6-13,16 12,1-4,2-1,4 6,-4-5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4T15:43:15.50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71 207,'-16'35,"2"-4,14-18,0-1,0 6,0-4,0 3,0 2,0-5,0 6,0-7,0 6,0-4,0 4,0-1,0-4,0 5,0 0,0-4,-6 4,5-6,-5 0,6 6,0-5,0 5,0-1,0-4,0 5,0 0,-6-4,5 3,-5 0,6-3,0 4,0 7,0-9,-7 16,6-18,-6 6,7-8,0 0,0 6,0-5,0 5,0 7,0-2,0 4,0-8,0-6,0-1,0 6,0-4,0 3,0 1,0-5,0 5,0-5,0 5,0-4,0 4,0-6,0 6,0-4,0 3,0-4,0 5,0-5,0 6,0-7,6 5,-5-3,10 3,-9-5,10 1,-5 5,0-5,5 6,-4-13,5 5,0-5,0 0,0 5,1-5,-1 6,0 0,-1 0,1-6,0 5,0-5,-1 0,2 5,-1-5,0 1,1 3,-1-3,0 5,0-6,0 5,0-5,0 1,6-3,-5-5,5 0,0 0,3 0,-2 0,8 0,-13 0,5 0,-6 0,-1 0,6 0,-4 0,4 0,-6 0,6 0,-4 0,5 0,-7-6,0 5,0-16,0 14,0-20,0 14,0-10,1 6,-1-8,1-1,8-1,-6-5,12 11,-12-11,12 11,-12-11,4 13,-6-6,-1 8,1-1,-7 1,5 0,-11-6,11 10,-10-15,4 15,-6-10,0 0,0 5,0-6,0 7,0-6,0 5,0-5,0 0,0 4,0-4,0 6,0-8,0-1,0-16,0 6,0-6,0 0,0 6,0-6,0 9,0 6,0 3,0-1,0 6,0-6,0 9,-6-2,-1-4,-6 4,6-5,-5 7,5-1,-6 0,-1 0,7 0,-6-8,6 6,-1-13,-4 13,10-13,-10 12,11-4,-11 6,10 1,-9 0,3 0,1 0,-5 1,5-1,-1 0,-4-6,4-3,-5 1,-2-7,1 6,0 0,-1-6,1 12,6-4,-4 6,11 1,-16 0,8 0,-9 6,0-4,3 3,-3-5,-3 6,6-5,-6 4,8-5,-1 6,1-5,-1 10,-5-4,4 0,-3 5,5-5,-6 6,5 0,-5 0,0 0,5 0,-5 12,6-4,-1 11,7-6,1 0,0 7,5-6,-11 5,10-6,-3 0,5 6,-6-4,4 3,-4-4,1-2,3 7,-4-5,6 5,0-1,0-4,0 4,0-1,12-2,-3-3,9-6,2-6,-6 0,6 0,-7 0,6 6,-5-5,6 5,-7 0,0-5,6 11,-4-5,-2 6,-1 0,-5-5,12 9,-11-9,3 10,-5-4,-4-2,4 7,0-5,-5 5,5-6,-6 6,0-4,0 4,0 0,0-5,0 5,0-1,-12-4,3-1,-10-1,5-10,1 3,-7 1,5-4,-4 4,6-6,0 6,0 6,6 2,1 4,6 0,0-4,0 5,0-1,0-5,0 5,0 0,0-4,0 4,0 0,0-5,0 5,0 0,0-4,0 5,5-6,3 0,-1 6,5-4,-5-2,12-7,-5-6,5 0,-1 0,-3 0,4 0,0 0,-5 0,5 0,-6-12,0 9,1-21,-7 15,-1-10,0 5,1 1,6 0,-6 0,10 0,-14 0,15 1,-11-1,0 0,-1-6,-6 5,5-6,-3 6,4 1,-1 55,-9-30,1 52,-11-42,-1 1,1 4,0-12,0 6,0-8,7 0,-5 1,4-1,-5 0,0 0,-1-5,1 3,-1-9,-5 4,4 0,-5-5,7 5,-6-6,4 0,-4 0,6 0,-6 0,4 0,-4-6,6-7,6-2,1-4,0 5,4-6,-4-3,6-6,0-1,0 0,0 1,0-1,0 1,0 6,0 2,0 8,0-1,0-5,0 4,0-4,0 5,0-5,-6 4,-2-12,1 12,-6-5,11 6,-9 1,9-7,-4 5,6-4,-6 5,5 1,-5-7,0 5,4-5,-4 7,0 0,5-7,-11 6,10-6,-4 7,6-1,0-5,-6 4,5-4,-5 6,6-5,0 3,0-4,0 0,0 4,0-4,0 6,0-5,0 4,0-4,0 0,0 4,0-4,0 0,0 4,0-4,0 1,0 3,0-4,0 0,5 4,2-4,11 11,-4 1,4 6,0 0,-5 0,5 0,-1 0,-3 0,4 0,0 0,-3 6,3 1,-4 1,-1 3,0-3,0-1,-51 4,19-9,-35 4,33-6,8 0,-1 0,-5 0,5 0,-5 0,0 0,6 0,-6 0,1 5,9 2,-8 6,4-1,4 0,-8 0,16 6,-4-4,5 3,0 1,0-5,0 5,0 0,0-4,0 5,0-1,0-4,0 5,0-7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05AC-A11C-644F-B777-64F1DFE0B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54C42-9C0C-7B42-B20F-6CDD9914E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02A5C-A8B9-F54F-800D-744FDF790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34ED-C413-D64B-906E-8CB5676F60B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D0323-FBE4-ED45-97B5-432D4961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E7B5A-4F23-FF48-AD41-61453AF6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AC42-3E14-3D4D-A699-B8A162C28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0924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D653-4FB2-F844-B7DD-0BE9F4AA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66901-0A73-FF4D-B26C-42CCF11A4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6EB2E-6AF4-584F-B3A0-FE89814A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34ED-C413-D64B-906E-8CB5676F60B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B299C-61FC-F448-B627-CE235521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8A864-CC56-294A-8E3E-5C8F3B60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AC42-3E14-3D4D-A699-B8A162C28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665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CBAE2B-AF54-1E4C-BA8C-DE56FC132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620DA-0E2C-EC42-AD1C-A6E376671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8DC2E-2BAC-E94A-AD85-E750BC7D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34ED-C413-D64B-906E-8CB5676F60B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62341-6AD0-CA4D-BC88-34E515BD9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B943F-E982-3C4D-A910-3979ED78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AC42-3E14-3D4D-A699-B8A162C28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43301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7B32-FD04-DB4B-BE2F-4A31C2551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26149-7A22-6946-A45C-1A22A8472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4219F-42E2-1341-9F86-16690628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34ED-C413-D64B-906E-8CB5676F60B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2E8DD-BE6F-4645-9802-A7844360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75AA6-03B8-DD4D-9FDA-5A30A650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AC42-3E14-3D4D-A699-B8A162C28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2473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DD457-30B3-6546-8576-A3CC4D89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97ADD-1CEB-D446-82DD-AF15F93A0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7B0F8-A581-1140-89F8-47B48B30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34ED-C413-D64B-906E-8CB5676F60B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6A23C-90F1-4345-81C0-5F60894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1B283-D6E7-D146-8D54-862E57584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AC42-3E14-3D4D-A699-B8A162C28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2610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B6658-D4AB-2847-8390-9967E8A4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6AAC3-D05A-374C-9873-510BA9154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A7778-D1F3-2E43-A3D5-511DF944E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824DF-821D-5440-BBF5-0FA8A9B1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34ED-C413-D64B-906E-8CB5676F60B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4E61A-98B6-3F45-B733-E2F799DB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F12E9-8225-2546-87EB-5A445199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AC42-3E14-3D4D-A699-B8A162C28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3408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E277-A762-FC4C-BD85-C1705709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BB56E-6E78-6049-AF6C-11622DE69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8895A-AC1C-E74A-ACF0-962A8CCEE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C9753-3B86-FD4A-BF39-5EC0DEC9C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40CE54-3625-F144-941D-574870C3D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996510-6B64-534B-8BB4-8A90937F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34ED-C413-D64B-906E-8CB5676F60B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CD3389-A402-C948-9A3A-D659DC6F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F52EF-A8D8-324F-A9CD-D416CE41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AC42-3E14-3D4D-A699-B8A162C28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9431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5A966-2C03-864A-BB45-AD893C5FF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D65D1D-51EE-DB47-BB7D-06DFEFC0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34ED-C413-D64B-906E-8CB5676F60B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6686E-AAF8-C647-8C74-5A500E530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BD4EB-4C94-5F45-BA0F-6BF46451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AC42-3E14-3D4D-A699-B8A162C28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23904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1FA24E-AD63-8940-8622-FB8C0AE05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34ED-C413-D64B-906E-8CB5676F60B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03AFA-E968-794C-9172-A57912482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97B7-0D6E-CA46-98A9-E782CD46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AC42-3E14-3D4D-A699-B8A162C28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8911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9F001-4BE6-D047-A1CE-4759F53A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4A67A-3D38-7C47-80D6-8E859286C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C9021-0E2A-1D41-B393-DB4366392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DBE8C-57F2-884E-80F7-FEBFA94D6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34ED-C413-D64B-906E-8CB5676F60B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2A1C3-29AE-5F4D-9155-BC6F76B4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F7D30-151F-5941-8A6D-91A41BA1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AC42-3E14-3D4D-A699-B8A162C28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9592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5CFE9-DF28-9E48-97AC-EE536CD7F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13FFD-DF85-BC4E-A1CD-EC0F52B5D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43602-3301-D847-9111-02C776ED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079E6-6F94-B94B-9D6B-7DE7E3E1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34ED-C413-D64B-906E-8CB5676F60B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C9C93-EF4F-7345-8AB7-BDBDCE51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17230-D7CD-0840-BBEB-8D9B3843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AC42-3E14-3D4D-A699-B8A162C28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87711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425FF-F9D1-364A-BA92-E39E176CB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68493-E2F1-7D47-B7FA-8DA4BE1DE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D53E8-AF76-B742-8893-BF1CF95D7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334ED-C413-D64B-906E-8CB5676F60B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8AC7B-F5A1-6C4D-BB43-73FFD1A12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Bio141 OER Lab Manual © 2022 by H. Wangerin, P. Rodgers, G. Backus is licensed under CC BY-NC-SA 4.0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A6084-11DB-FE47-8AAE-E3D9FDF33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4AC42-3E14-3D4D-A699-B8A162C28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9B64A6-3C4E-0247-BB5E-9317C132B1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697" y="0"/>
            <a:ext cx="8092937" cy="685800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9D99BE0-E77E-3D43-A10B-110DDDB3B66C}"/>
                  </a:ext>
                </a:extLst>
              </p14:cNvPr>
              <p14:cNvContentPartPr/>
              <p14:nvPr/>
            </p14:nvContentPartPr>
            <p14:xfrm>
              <a:off x="7576221" y="3582976"/>
              <a:ext cx="684360" cy="89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9D99BE0-E77E-3D43-A10B-110DDDB3B6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8221" y="3565336"/>
                <a:ext cx="720000" cy="12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AC5AE9-E880-764B-8C1A-3993D8C0FE0B}"/>
              </a:ext>
            </a:extLst>
          </p:cNvPr>
          <p:cNvCxnSpPr/>
          <p:nvPr/>
        </p:nvCxnSpPr>
        <p:spPr>
          <a:xfrm flipH="1">
            <a:off x="7779026" y="2915478"/>
            <a:ext cx="145774" cy="667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3BF5C2-5248-9657-2A6A-073B2505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367909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BCBE35-2C91-5242-A819-F973AAE0CBFB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57" b="79404" l="7874" r="39711">
                        <a14:foregroundMark x1="14378" y1="49187" x2="16014" y2="30488"/>
                        <a14:foregroundMark x1="16014" y1="30488" x2="18372" y2="25068"/>
                        <a14:foregroundMark x1="14911" y1="33198" x2="10384" y2="47290"/>
                        <a14:foregroundMark x1="10384" y1="47290" x2="8330" y2="65583"/>
                        <a14:foregroundMark x1="8330" y1="65583" x2="21567" y2="77236"/>
                        <a14:foregroundMark x1="21567" y1="77236" x2="28984" y2="77100"/>
                        <a14:foregroundMark x1="28984" y1="77100" x2="34424" y2="70054"/>
                        <a14:foregroundMark x1="34424" y1="70054" x2="35184" y2="47019"/>
                        <a14:foregroundMark x1="35184" y1="47019" x2="36744" y2="65854"/>
                        <a14:foregroundMark x1="36744" y1="65854" x2="33549" y2="44986"/>
                        <a14:foregroundMark x1="33549" y1="44986" x2="32484" y2="67615"/>
                        <a14:foregroundMark x1="32484" y1="67615" x2="28832" y2="75068"/>
                        <a14:foregroundMark x1="9205" y1="46206" x2="7874" y2="64634"/>
                        <a14:foregroundMark x1="7874" y1="64634" x2="8825" y2="66667"/>
                        <a14:foregroundMark x1="39102" y1="51626" x2="38418" y2="69377"/>
                        <a14:foregroundMark x1="31153" y1="29810" x2="35184" y2="42547"/>
                        <a14:foregroundMark x1="35184" y1="42547" x2="37771" y2="46612"/>
                        <a14:foregroundMark x1="32978" y1="35095" x2="31229" y2="26558"/>
                        <a14:foregroundMark x1="15900" y1="28049" x2="26512" y2="21274"/>
                        <a14:foregroundMark x1="26512" y1="21274" x2="30772" y2="30488"/>
                        <a14:foregroundMark x1="16052" y1="75881" x2="26889" y2="78919"/>
                        <a14:foregroundMark x1="22138" y1="26694" x2="22138" y2="26694"/>
                        <a14:foregroundMark x1="27235" y1="26694" x2="27235" y2="26694"/>
                        <a14:foregroundMark x1="25295" y1="22358" x2="28984" y2="22087"/>
                        <a14:foregroundMark x1="39711" y1="55827" x2="39559" y2="67751"/>
                        <a14:foregroundMark x1="24306" y1="23171" x2="29631" y2="23306"/>
                        <a14:foregroundMark x1="29631" y1="23306" x2="29631" y2="23442"/>
                        <a14:foregroundMark x1="29175" y1="21545" x2="29175" y2="21545"/>
                        <a14:foregroundMark x1="23051" y1="21951" x2="28528" y2="21816"/>
                        <a14:foregroundMark x1="28528" y1="21816" x2="24724" y2="21680"/>
                        <a14:foregroundMark x1="24648" y1="21545" x2="25181" y2="21545"/>
                        <a14:foregroundMark x1="24724" y1="19377" x2="24724" y2="19377"/>
                        <a14:foregroundMark x1="24078" y1="19783" x2="24078" y2="19783"/>
                        <a14:foregroundMark x1="28110" y1="20461" x2="28110" y2="20461"/>
                        <a14:foregroundMark x1="27159" y1="20461" x2="27159" y2="20461"/>
                        <a14:foregroundMark x1="24534" y1="18157" x2="24534" y2="18157"/>
                        <a14:backgroundMark x1="29479" y1="79675" x2="27159" y2="80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608" t="11654" r="58188" b="15959"/>
          <a:stretch/>
        </p:blipFill>
        <p:spPr bwMode="auto">
          <a:xfrm>
            <a:off x="1234211" y="205845"/>
            <a:ext cx="10327577" cy="6257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2DB6F9A-5D05-FB4B-9BBC-73DD867C7383}"/>
                  </a:ext>
                </a:extLst>
              </p14:cNvPr>
              <p14:cNvContentPartPr/>
              <p14:nvPr/>
            </p14:nvContentPartPr>
            <p14:xfrm>
              <a:off x="4832904" y="1474891"/>
              <a:ext cx="1239120" cy="985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2DB6F9A-5D05-FB4B-9BBC-73DD867C73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79264" y="1366891"/>
                <a:ext cx="1346760" cy="12013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A75DEC-F489-27CA-7712-78D4EE74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300525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D0AC4E-7944-4A4D-A03D-D3FBBB08301E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88" y1="92522" x2="11237" y2="99826"/>
                        <a14:foregroundMark x1="0" y1="88870" x2="1263" y2="90087"/>
                        <a14:foregroundMark x1="93561" y1="9043" x2="99874" y2="48348"/>
                        <a14:foregroundMark x1="99874" y1="71478" x2="68308" y2="97391"/>
                        <a14:foregroundMark x1="92172" y1="3304" x2="92172" y2="3304"/>
                        <a14:foregroundMark x1="100000" y1="3652" x2="100000" y2="3652"/>
                        <a14:foregroundMark x1="4293" y1="12174" x2="4293" y2="12174"/>
                        <a14:foregroundMark x1="3914" y1="19130" x2="3914" y2="19130"/>
                        <a14:foregroundMark x1="70076" y1="98609" x2="70076" y2="98609"/>
                        <a14:foregroundMark x1="76894" y1="97739" x2="76894" y2="97739"/>
                        <a14:foregroundMark x1="82323" y1="96348" x2="82323" y2="96348"/>
                        <a14:foregroundMark x1="90783" y1="94957" x2="90783" y2="94957"/>
                        <a14:foregroundMark x1="87374" y1="94957" x2="87374" y2="94957"/>
                        <a14:foregroundMark x1="94192" y1="94957" x2="94192" y2="94957"/>
                        <a14:foregroundMark x1="98359" y1="96348" x2="98359" y2="96348"/>
                        <a14:backgroundMark x1="1894" y1="92000" x2="1136" y2="88348"/>
                        <a14:backgroundMark x1="3283" y1="92522" x2="3283" y2="92522"/>
                        <a14:backgroundMark x1="3283" y1="90609" x2="3283" y2="90609"/>
                        <a14:backgroundMark x1="2525" y1="90609" x2="2525" y2="90609"/>
                        <a14:backgroundMark x1="2525" y1="91652" x2="2904" y2="92522"/>
                        <a14:backgroundMark x1="2146" y1="91130" x2="2146" y2="91130"/>
                        <a14:backgroundMark x1="884" y1="90261" x2="884" y2="90261"/>
                        <a14:backgroundMark x1="126" y1="87304" x2="126" y2="87304"/>
                        <a14:backgroundMark x1="126" y1="83652" x2="126" y2="8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565289" y="857789"/>
            <a:ext cx="6858002" cy="5142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8286138-3FD5-9744-90E3-EECBB702A8B2}"/>
                  </a:ext>
                </a:extLst>
              </p14:cNvPr>
              <p14:cNvContentPartPr/>
              <p14:nvPr/>
            </p14:nvContentPartPr>
            <p14:xfrm>
              <a:off x="6640104" y="2332051"/>
              <a:ext cx="372600" cy="643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8286138-3FD5-9744-90E3-EECBB702A8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6104" y="2224051"/>
                <a:ext cx="480240" cy="8593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5DC496-0207-E67F-4D8E-AB4BF0B08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398193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CB4A4B-2AA2-5C49-9F1F-0397DE570BA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2697" y="0"/>
            <a:ext cx="8016370" cy="6858000"/>
          </a:xfrm>
          <a:prstGeom prst="rect">
            <a:avLst/>
          </a:prstGeom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DB5952-A918-2D40-7E12-82E3C65C0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230269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909439-8560-1D40-A206-C719BFC644F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404" b="71545" l="6048" r="44313">
                        <a14:foregroundMark x1="10803" y1="49593" x2="6390" y2="53930"/>
                        <a14:foregroundMark x1="6390" y1="53930" x2="10612" y2="46748"/>
                        <a14:foregroundMark x1="10612" y1="46748" x2="11449" y2="48645"/>
                        <a14:foregroundMark x1="6048" y1="46748" x2="7760" y2="44851"/>
                        <a14:foregroundMark x1="17117" y1="31978" x2="22062" y2="29675"/>
                        <a14:foregroundMark x1="22062" y1="29675" x2="19057" y2="29404"/>
                        <a14:foregroundMark x1="41727" y1="57453" x2="44275" y2="57453"/>
                        <a14:foregroundMark x1="44313" y1="45935" x2="44313" y2="42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128" t="24363" r="54274" b="23106"/>
          <a:stretch/>
        </p:blipFill>
        <p:spPr bwMode="auto">
          <a:xfrm>
            <a:off x="174818" y="1656865"/>
            <a:ext cx="10424757" cy="4482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35FA50-0465-A447-899D-4E1309B72680}"/>
              </a:ext>
            </a:extLst>
          </p:cNvPr>
          <p:cNvSpPr txBox="1"/>
          <p:nvPr/>
        </p:nvSpPr>
        <p:spPr>
          <a:xfrm>
            <a:off x="6326155" y="3954187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AD06E9-464A-A959-BA1A-7A3731CE0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381327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hand&#10;&#10;Description automatically generated">
            <a:extLst>
              <a:ext uri="{FF2B5EF4-FFF2-40B4-BE49-F238E27FC236}">
                <a16:creationId xmlns:a16="http://schemas.microsoft.com/office/drawing/2014/main" id="{8A49B138-9239-4DA6-85D6-C367205F9535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404" b="71545" l="6048" r="44313">
                        <a14:foregroundMark x1="10803" y1="49593" x2="6390" y2="53930"/>
                        <a14:foregroundMark x1="6390" y1="53930" x2="10612" y2="46748"/>
                        <a14:foregroundMark x1="10612" y1="46748" x2="11449" y2="48645"/>
                        <a14:foregroundMark x1="6048" y1="46748" x2="7760" y2="44851"/>
                        <a14:foregroundMark x1="17117" y1="31978" x2="22062" y2="29675"/>
                        <a14:foregroundMark x1="22062" y1="29675" x2="19057" y2="29404"/>
                        <a14:foregroundMark x1="41727" y1="57453" x2="44275" y2="57453"/>
                        <a14:foregroundMark x1="44313" y1="45935" x2="44313" y2="42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128" t="24363" r="54274" b="23106"/>
          <a:stretch/>
        </p:blipFill>
        <p:spPr bwMode="auto">
          <a:xfrm>
            <a:off x="878839" y="1259300"/>
            <a:ext cx="10424757" cy="4482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BCEDA7-9758-EB75-A2A5-0A3D3061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16091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756372-51C5-1D4F-B51B-43E3D25F4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4" b="90302" l="3000" r="97593">
                        <a14:foregroundMark x1="15222" y1="52694" x2="10889" y2="50323"/>
                        <a14:foregroundMark x1="10889" y1="50323" x2="8630" y2="40409"/>
                        <a14:foregroundMark x1="8630" y1="40409" x2="8741" y2="68211"/>
                        <a14:foregroundMark x1="8741" y1="68211" x2="2074" y2="52909"/>
                        <a14:foregroundMark x1="2074" y1="52909" x2="6444" y2="48599"/>
                        <a14:foregroundMark x1="6444" y1="48599" x2="15593" y2="59806"/>
                        <a14:foregroundMark x1="15593" y1="59806" x2="16148" y2="59375"/>
                        <a14:foregroundMark x1="4370" y1="44504" x2="1889" y2="54634"/>
                        <a14:foregroundMark x1="1889" y1="54634" x2="3074" y2="66272"/>
                        <a14:foregroundMark x1="3074" y1="66272" x2="3556" y2="68211"/>
                        <a14:foregroundMark x1="89370" y1="35776" x2="97593" y2="32004"/>
                        <a14:foregroundMark x1="97593" y1="32004" x2="90111" y2="30927"/>
                        <a14:foregroundMark x1="95630" y1="89978" x2="97296" y2="87931"/>
                        <a14:foregroundMark x1="20630" y1="87931" x2="33630" y2="84375"/>
                        <a14:foregroundMark x1="33630" y1="84375" x2="42333" y2="86638"/>
                        <a14:foregroundMark x1="42333" y1="86638" x2="46370" y2="85776"/>
                        <a14:foregroundMark x1="46370" y1="85776" x2="51963" y2="90302"/>
                        <a14:foregroundMark x1="20222" y1="22414" x2="24111" y2="22414"/>
                        <a14:foregroundMark x1="24111" y1="22414" x2="40889" y2="16056"/>
                        <a14:foregroundMark x1="40889" y1="16056" x2="49444" y2="17134"/>
                        <a14:foregroundMark x1="49444" y1="17134" x2="50630" y2="18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33782"/>
            <a:ext cx="12192000" cy="419043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31DFF5-507B-C191-2579-45D58676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Bio141 OER Lab Manual © 2022 by H. Wangerin, P. Rodgers, G. Backus is licensed under CC BY-NC-SA 4.0 </a:t>
            </a:r>
          </a:p>
        </p:txBody>
      </p:sp>
    </p:spTree>
    <p:extLst>
      <p:ext uri="{BB962C8B-B14F-4D97-AF65-F5344CB8AC3E}">
        <p14:creationId xmlns:p14="http://schemas.microsoft.com/office/powerpoint/2010/main" val="4195791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169</Words>
  <Application>Microsoft Macintosh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Rodgers</dc:creator>
  <cp:lastModifiedBy>Gillian Backus</cp:lastModifiedBy>
  <cp:revision>14</cp:revision>
  <dcterms:created xsi:type="dcterms:W3CDTF">2021-06-04T14:40:10Z</dcterms:created>
  <dcterms:modified xsi:type="dcterms:W3CDTF">2023-03-27T14:04:16Z</dcterms:modified>
</cp:coreProperties>
</file>