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2" r:id="rId7"/>
    <p:sldId id="264" r:id="rId8"/>
    <p:sldId id="263" r:id="rId9"/>
    <p:sldId id="261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1"/>
    <p:restoredTop sz="86391"/>
  </p:normalViewPr>
  <p:slideViewPr>
    <p:cSldViewPr snapToGrid="0" snapToObjects="1">
      <p:cViewPr varScale="1">
        <p:scale>
          <a:sx n="58" d="100"/>
          <a:sy n="58" d="100"/>
        </p:scale>
        <p:origin x="8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s, Jennifer K." userId="34b16097-cf25-4e29-8747-b23de9d4f7de" providerId="ADAL" clId="{5E474270-71A0-4127-8C90-BD2326A35B2E}"/>
    <pc:docChg chg="modSld">
      <pc:chgData name="Daniels, Jennifer K." userId="34b16097-cf25-4e29-8747-b23de9d4f7de" providerId="ADAL" clId="{5E474270-71A0-4127-8C90-BD2326A35B2E}" dt="2023-11-08T18:40:12.938" v="12" actId="20577"/>
      <pc:docMkLst>
        <pc:docMk/>
      </pc:docMkLst>
      <pc:sldChg chg="modSp mod">
        <pc:chgData name="Daniels, Jennifer K." userId="34b16097-cf25-4e29-8747-b23de9d4f7de" providerId="ADAL" clId="{5E474270-71A0-4127-8C90-BD2326A35B2E}" dt="2023-11-08T18:40:12.938" v="12" actId="20577"/>
        <pc:sldMkLst>
          <pc:docMk/>
          <pc:sldMk cId="3941726375" sldId="261"/>
        </pc:sldMkLst>
        <pc:spChg chg="mod">
          <ac:chgData name="Daniels, Jennifer K." userId="34b16097-cf25-4e29-8747-b23de9d4f7de" providerId="ADAL" clId="{5E474270-71A0-4127-8C90-BD2326A35B2E}" dt="2023-11-08T18:40:12.938" v="12" actId="20577"/>
          <ac:spMkLst>
            <pc:docMk/>
            <pc:sldMk cId="3941726375" sldId="261"/>
            <ac:spMk id="3" creationId="{DB94BB91-572D-907D-042C-6DE254D10303}"/>
          </ac:spMkLst>
        </pc:spChg>
      </pc:sldChg>
    </pc:docChg>
  </pc:docChgLst>
  <pc:docChgLst>
    <pc:chgData name="Daniels, Jennifer K." userId="34b16097-cf25-4e29-8747-b23de9d4f7de" providerId="ADAL" clId="{D4D81968-9BAD-4D6B-8010-76A114AE2810}"/>
    <pc:docChg chg="modSld">
      <pc:chgData name="Daniels, Jennifer K." userId="34b16097-cf25-4e29-8747-b23de9d4f7de" providerId="ADAL" clId="{D4D81968-9BAD-4D6B-8010-76A114AE2810}" dt="2023-10-27T16:22:52.192" v="24" actId="20577"/>
      <pc:docMkLst>
        <pc:docMk/>
      </pc:docMkLst>
      <pc:sldChg chg="modSp mod">
        <pc:chgData name="Daniels, Jennifer K." userId="34b16097-cf25-4e29-8747-b23de9d4f7de" providerId="ADAL" clId="{D4D81968-9BAD-4D6B-8010-76A114AE2810}" dt="2023-10-27T16:22:52.192" v="24" actId="20577"/>
        <pc:sldMkLst>
          <pc:docMk/>
          <pc:sldMk cId="2273900097" sldId="265"/>
        </pc:sldMkLst>
        <pc:spChg chg="mod">
          <ac:chgData name="Daniels, Jennifer K." userId="34b16097-cf25-4e29-8747-b23de9d4f7de" providerId="ADAL" clId="{D4D81968-9BAD-4D6B-8010-76A114AE2810}" dt="2023-10-27T16:22:52.192" v="24" actId="20577"/>
          <ac:spMkLst>
            <pc:docMk/>
            <pc:sldMk cId="2273900097" sldId="265"/>
            <ac:spMk id="3" creationId="{29528488-6324-ED8A-B76E-E394CB61808B}"/>
          </ac:spMkLst>
        </pc:spChg>
      </pc:sldChg>
    </pc:docChg>
  </pc:docChgLst>
  <pc:docChgLst>
    <pc:chgData name="Daniels, Jennifer K." userId="34b16097-cf25-4e29-8747-b23de9d4f7de" providerId="ADAL" clId="{A67921BC-5C0D-4D00-9ABC-DD77ED1F9B8A}"/>
    <pc:docChg chg="custSel addSld modSld">
      <pc:chgData name="Daniels, Jennifer K." userId="34b16097-cf25-4e29-8747-b23de9d4f7de" providerId="ADAL" clId="{A67921BC-5C0D-4D00-9ABC-DD77ED1F9B8A}" dt="2023-11-06T20:09:47.127" v="210" actId="680"/>
      <pc:docMkLst>
        <pc:docMk/>
      </pc:docMkLst>
      <pc:sldChg chg="modSp mod">
        <pc:chgData name="Daniels, Jennifer K." userId="34b16097-cf25-4e29-8747-b23de9d4f7de" providerId="ADAL" clId="{A67921BC-5C0D-4D00-9ABC-DD77ED1F9B8A}" dt="2023-11-06T16:42:00.368" v="196" actId="20577"/>
        <pc:sldMkLst>
          <pc:docMk/>
          <pc:sldMk cId="2273900097" sldId="265"/>
        </pc:sldMkLst>
        <pc:spChg chg="mod">
          <ac:chgData name="Daniels, Jennifer K." userId="34b16097-cf25-4e29-8747-b23de9d4f7de" providerId="ADAL" clId="{A67921BC-5C0D-4D00-9ABC-DD77ED1F9B8A}" dt="2023-11-06T16:42:00.368" v="196" actId="20577"/>
          <ac:spMkLst>
            <pc:docMk/>
            <pc:sldMk cId="2273900097" sldId="265"/>
            <ac:spMk id="3" creationId="{29528488-6324-ED8A-B76E-E394CB61808B}"/>
          </ac:spMkLst>
        </pc:spChg>
      </pc:sldChg>
      <pc:sldChg chg="modSp mod">
        <pc:chgData name="Daniels, Jennifer K." userId="34b16097-cf25-4e29-8747-b23de9d4f7de" providerId="ADAL" clId="{A67921BC-5C0D-4D00-9ABC-DD77ED1F9B8A}" dt="2023-11-06T16:43:27.574" v="209" actId="20577"/>
        <pc:sldMkLst>
          <pc:docMk/>
          <pc:sldMk cId="1492509605" sldId="269"/>
        </pc:sldMkLst>
        <pc:spChg chg="mod">
          <ac:chgData name="Daniels, Jennifer K." userId="34b16097-cf25-4e29-8747-b23de9d4f7de" providerId="ADAL" clId="{A67921BC-5C0D-4D00-9ABC-DD77ED1F9B8A}" dt="2023-11-06T16:43:27.574" v="209" actId="20577"/>
          <ac:spMkLst>
            <pc:docMk/>
            <pc:sldMk cId="1492509605" sldId="269"/>
            <ac:spMk id="3" creationId="{6311DBD7-9E23-5611-54CB-890FE969C690}"/>
          </ac:spMkLst>
        </pc:spChg>
      </pc:sldChg>
      <pc:sldChg chg="new">
        <pc:chgData name="Daniels, Jennifer K." userId="34b16097-cf25-4e29-8747-b23de9d4f7de" providerId="ADAL" clId="{A67921BC-5C0D-4D00-9ABC-DD77ED1F9B8A}" dt="2023-11-06T20:09:47.127" v="210" actId="680"/>
        <pc:sldMkLst>
          <pc:docMk/>
          <pc:sldMk cId="3281275006" sldId="270"/>
        </pc:sldMkLst>
      </pc:sldChg>
    </pc:docChg>
  </pc:docChgLst>
  <pc:docChgLst>
    <pc:chgData name="Daniels, Jennifer K." userId="34b16097-cf25-4e29-8747-b23de9d4f7de" providerId="ADAL" clId="{F11402FF-E05F-4597-BD41-F6E084ADE4C2}"/>
    <pc:docChg chg="modSld">
      <pc:chgData name="Daniels, Jennifer K." userId="34b16097-cf25-4e29-8747-b23de9d4f7de" providerId="ADAL" clId="{F11402FF-E05F-4597-BD41-F6E084ADE4C2}" dt="2023-10-19T19:39:40.548" v="38" actId="20577"/>
      <pc:docMkLst>
        <pc:docMk/>
      </pc:docMkLst>
      <pc:sldChg chg="modSp mod">
        <pc:chgData name="Daniels, Jennifer K." userId="34b16097-cf25-4e29-8747-b23de9d4f7de" providerId="ADAL" clId="{F11402FF-E05F-4597-BD41-F6E084ADE4C2}" dt="2023-10-19T19:39:40.548" v="38" actId="20577"/>
        <pc:sldMkLst>
          <pc:docMk/>
          <pc:sldMk cId="1492509605" sldId="269"/>
        </pc:sldMkLst>
        <pc:spChg chg="mod">
          <ac:chgData name="Daniels, Jennifer K." userId="34b16097-cf25-4e29-8747-b23de9d4f7de" providerId="ADAL" clId="{F11402FF-E05F-4597-BD41-F6E084ADE4C2}" dt="2023-10-19T19:39:40.548" v="38" actId="20577"/>
          <ac:spMkLst>
            <pc:docMk/>
            <pc:sldMk cId="1492509605" sldId="269"/>
            <ac:spMk id="3" creationId="{6311DBD7-9E23-5611-54CB-890FE969C690}"/>
          </ac:spMkLst>
        </pc:spChg>
      </pc:sldChg>
    </pc:docChg>
  </pc:docChgLst>
  <pc:docChgLst>
    <pc:chgData name="Daniels, Jennifer K." userId="34b16097-cf25-4e29-8747-b23de9d4f7de" providerId="ADAL" clId="{71F0F27A-816B-44AA-9A63-C72A699D242D}"/>
    <pc:docChg chg="custSel delSld modSld sldOrd">
      <pc:chgData name="Daniels, Jennifer K." userId="34b16097-cf25-4e29-8747-b23de9d4f7de" providerId="ADAL" clId="{71F0F27A-816B-44AA-9A63-C72A699D242D}" dt="2023-10-16T15:43:51.523" v="141" actId="20577"/>
      <pc:docMkLst>
        <pc:docMk/>
      </pc:docMkLst>
      <pc:sldChg chg="modSp mod ord">
        <pc:chgData name="Daniels, Jennifer K." userId="34b16097-cf25-4e29-8747-b23de9d4f7de" providerId="ADAL" clId="{71F0F27A-816B-44AA-9A63-C72A699D242D}" dt="2023-10-16T15:27:57.737" v="8" actId="313"/>
        <pc:sldMkLst>
          <pc:docMk/>
          <pc:sldMk cId="3941726375" sldId="261"/>
        </pc:sldMkLst>
        <pc:spChg chg="mod">
          <ac:chgData name="Daniels, Jennifer K." userId="34b16097-cf25-4e29-8747-b23de9d4f7de" providerId="ADAL" clId="{71F0F27A-816B-44AA-9A63-C72A699D242D}" dt="2023-10-16T15:27:57.737" v="8" actId="313"/>
          <ac:spMkLst>
            <pc:docMk/>
            <pc:sldMk cId="3941726375" sldId="261"/>
            <ac:spMk id="2" creationId="{073876B5-ED16-A28A-CCE8-415661ECAF4A}"/>
          </ac:spMkLst>
        </pc:spChg>
      </pc:sldChg>
      <pc:sldChg chg="modSp mod">
        <pc:chgData name="Daniels, Jennifer K." userId="34b16097-cf25-4e29-8747-b23de9d4f7de" providerId="ADAL" clId="{71F0F27A-816B-44AA-9A63-C72A699D242D}" dt="2023-10-16T15:29:27.157" v="23" actId="2711"/>
        <pc:sldMkLst>
          <pc:docMk/>
          <pc:sldMk cId="2273900097" sldId="265"/>
        </pc:sldMkLst>
        <pc:spChg chg="mod">
          <ac:chgData name="Daniels, Jennifer K." userId="34b16097-cf25-4e29-8747-b23de9d4f7de" providerId="ADAL" clId="{71F0F27A-816B-44AA-9A63-C72A699D242D}" dt="2023-10-16T15:29:27.157" v="23" actId="2711"/>
          <ac:spMkLst>
            <pc:docMk/>
            <pc:sldMk cId="2273900097" sldId="265"/>
            <ac:spMk id="2" creationId="{C4B7D0FE-CC80-AA78-C67E-A8D27E3637A9}"/>
          </ac:spMkLst>
        </pc:spChg>
      </pc:sldChg>
      <pc:sldChg chg="modSp mod">
        <pc:chgData name="Daniels, Jennifer K." userId="34b16097-cf25-4e29-8747-b23de9d4f7de" providerId="ADAL" clId="{71F0F27A-816B-44AA-9A63-C72A699D242D}" dt="2023-10-16T15:29:42.381" v="25" actId="20577"/>
        <pc:sldMkLst>
          <pc:docMk/>
          <pc:sldMk cId="2173149744" sldId="266"/>
        </pc:sldMkLst>
        <pc:spChg chg="mod">
          <ac:chgData name="Daniels, Jennifer K." userId="34b16097-cf25-4e29-8747-b23de9d4f7de" providerId="ADAL" clId="{71F0F27A-816B-44AA-9A63-C72A699D242D}" dt="2023-10-16T15:29:35.474" v="24" actId="2711"/>
          <ac:spMkLst>
            <pc:docMk/>
            <pc:sldMk cId="2173149744" sldId="266"/>
            <ac:spMk id="2" creationId="{C4B7D0FE-CC80-AA78-C67E-A8D27E3637A9}"/>
          </ac:spMkLst>
        </pc:spChg>
        <pc:spChg chg="mod">
          <ac:chgData name="Daniels, Jennifer K." userId="34b16097-cf25-4e29-8747-b23de9d4f7de" providerId="ADAL" clId="{71F0F27A-816B-44AA-9A63-C72A699D242D}" dt="2023-10-16T15:29:42.381" v="25" actId="20577"/>
          <ac:spMkLst>
            <pc:docMk/>
            <pc:sldMk cId="2173149744" sldId="266"/>
            <ac:spMk id="3" creationId="{29528488-6324-ED8A-B76E-E394CB61808B}"/>
          </ac:spMkLst>
        </pc:spChg>
      </pc:sldChg>
      <pc:sldChg chg="del">
        <pc:chgData name="Daniels, Jennifer K." userId="34b16097-cf25-4e29-8747-b23de9d4f7de" providerId="ADAL" clId="{71F0F27A-816B-44AA-9A63-C72A699D242D}" dt="2023-10-16T15:28:58.402" v="22" actId="47"/>
        <pc:sldMkLst>
          <pc:docMk/>
          <pc:sldMk cId="2024759584" sldId="268"/>
        </pc:sldMkLst>
      </pc:sldChg>
      <pc:sldChg chg="modSp mod">
        <pc:chgData name="Daniels, Jennifer K." userId="34b16097-cf25-4e29-8747-b23de9d4f7de" providerId="ADAL" clId="{71F0F27A-816B-44AA-9A63-C72A699D242D}" dt="2023-10-16T15:43:51.523" v="141" actId="20577"/>
        <pc:sldMkLst>
          <pc:docMk/>
          <pc:sldMk cId="1492509605" sldId="269"/>
        </pc:sldMkLst>
        <pc:spChg chg="mod">
          <ac:chgData name="Daniels, Jennifer K." userId="34b16097-cf25-4e29-8747-b23de9d4f7de" providerId="ADAL" clId="{71F0F27A-816B-44AA-9A63-C72A699D242D}" dt="2023-10-16T15:43:51.523" v="141" actId="20577"/>
          <ac:spMkLst>
            <pc:docMk/>
            <pc:sldMk cId="1492509605" sldId="269"/>
            <ac:spMk id="3" creationId="{6311DBD7-9E23-5611-54CB-890FE969C690}"/>
          </ac:spMkLst>
        </pc:spChg>
        <pc:spChg chg="mod">
          <ac:chgData name="Daniels, Jennifer K." userId="34b16097-cf25-4e29-8747-b23de9d4f7de" providerId="ADAL" clId="{71F0F27A-816B-44AA-9A63-C72A699D242D}" dt="2023-10-16T15:43:03.793" v="43" actId="20577"/>
          <ac:spMkLst>
            <pc:docMk/>
            <pc:sldMk cId="1492509605" sldId="269"/>
            <ac:spMk id="5" creationId="{4208BA93-DAED-27B0-9A7F-FAE10A8DE088}"/>
          </ac:spMkLst>
        </pc:spChg>
      </pc:sldChg>
    </pc:docChg>
  </pc:docChgLst>
  <pc:docChgLst>
    <pc:chgData name="Daniels, Jennifer K." userId="34b16097-cf25-4e29-8747-b23de9d4f7de" providerId="ADAL" clId="{2AA8EBA2-4D1D-4067-9498-AB6467010680}"/>
    <pc:docChg chg="delSld modSld">
      <pc:chgData name="Daniels, Jennifer K." userId="34b16097-cf25-4e29-8747-b23de9d4f7de" providerId="ADAL" clId="{2AA8EBA2-4D1D-4067-9498-AB6467010680}" dt="2023-11-15T14:26:47.998" v="1" actId="1076"/>
      <pc:docMkLst>
        <pc:docMk/>
      </pc:docMkLst>
      <pc:sldChg chg="modSp mod">
        <pc:chgData name="Daniels, Jennifer K." userId="34b16097-cf25-4e29-8747-b23de9d4f7de" providerId="ADAL" clId="{2AA8EBA2-4D1D-4067-9498-AB6467010680}" dt="2023-11-15T14:26:47.998" v="1" actId="1076"/>
        <pc:sldMkLst>
          <pc:docMk/>
          <pc:sldMk cId="3941726375" sldId="261"/>
        </pc:sldMkLst>
        <pc:spChg chg="mod">
          <ac:chgData name="Daniels, Jennifer K." userId="34b16097-cf25-4e29-8747-b23de9d4f7de" providerId="ADAL" clId="{2AA8EBA2-4D1D-4067-9498-AB6467010680}" dt="2023-11-15T14:26:47.998" v="1" actId="1076"/>
          <ac:spMkLst>
            <pc:docMk/>
            <pc:sldMk cId="3941726375" sldId="261"/>
            <ac:spMk id="3" creationId="{DB94BB91-572D-907D-042C-6DE254D10303}"/>
          </ac:spMkLst>
        </pc:spChg>
      </pc:sldChg>
      <pc:sldChg chg="del">
        <pc:chgData name="Daniels, Jennifer K." userId="34b16097-cf25-4e29-8747-b23de9d4f7de" providerId="ADAL" clId="{2AA8EBA2-4D1D-4067-9498-AB6467010680}" dt="2023-11-15T14:17:46.847" v="0" actId="47"/>
        <pc:sldMkLst>
          <pc:docMk/>
          <pc:sldMk cId="3281275006" sldId="270"/>
        </pc:sldMkLst>
      </pc:sldChg>
    </pc:docChg>
  </pc:docChgLst>
  <pc:docChgLst>
    <pc:chgData name="Daniels, Jennifer K." userId="S::jdaniels@nvcc.edu::34b16097-cf25-4e29-8747-b23de9d4f7de" providerId="AD" clId="Web-{ED0D1B9B-0BDB-8D2F-B2E3-1F2C38B91A78}"/>
    <pc:docChg chg="modSld">
      <pc:chgData name="Daniels, Jennifer K." userId="S::jdaniels@nvcc.edu::34b16097-cf25-4e29-8747-b23de9d4f7de" providerId="AD" clId="Web-{ED0D1B9B-0BDB-8D2F-B2E3-1F2C38B91A78}" dt="2023-10-11T00:58:09.054" v="3" actId="20577"/>
      <pc:docMkLst>
        <pc:docMk/>
      </pc:docMkLst>
      <pc:sldChg chg="modSp">
        <pc:chgData name="Daniels, Jennifer K." userId="S::jdaniels@nvcc.edu::34b16097-cf25-4e29-8747-b23de9d4f7de" providerId="AD" clId="Web-{ED0D1B9B-0BDB-8D2F-B2E3-1F2C38B91A78}" dt="2023-10-11T00:58:09.054" v="3" actId="20577"/>
        <pc:sldMkLst>
          <pc:docMk/>
          <pc:sldMk cId="1492509605" sldId="269"/>
        </pc:sldMkLst>
        <pc:spChg chg="mod">
          <ac:chgData name="Daniels, Jennifer K." userId="S::jdaniels@nvcc.edu::34b16097-cf25-4e29-8747-b23de9d4f7de" providerId="AD" clId="Web-{ED0D1B9B-0BDB-8D2F-B2E3-1F2C38B91A78}" dt="2023-10-11T00:58:09.054" v="3" actId="20577"/>
          <ac:spMkLst>
            <pc:docMk/>
            <pc:sldMk cId="1492509605" sldId="269"/>
            <ac:spMk id="3" creationId="{6311DBD7-9E23-5611-54CB-890FE969C6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4ED64-FF3C-2B49-B0C4-DD779EAC7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3ACD9-8760-2145-BCE9-2B77D9D4D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490EC-5EF0-EE44-B814-3AE4F06A0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2ACA-D5A8-FA44-ABB0-FFEC630DB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8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4F97-6C38-C44D-B07B-E6A70495565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5689-81FC-DA48-9923-EB178ACC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030F-5D5C-DE4A-9700-6A3C04EB0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AFE075-D2DA-F845-ADF3-AA1CC7D75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E42A7A-4A9A-954B-B979-A884B956E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6F9C56-67DF-8E44-BD69-BE91B329A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4BDE7A-3191-1744-9E6E-7E8E77D5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7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F9605-B564-F24A-953B-1AA34658A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6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7051E8-EC8A-4646-AFE3-FF2842DE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BDEFD9-5E36-E24C-AD7F-92FA3228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37A3D0-718A-F844-8DFF-914CF105B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8F6CD2-7CD4-3145-A5EC-25E80ACF7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7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EB16B8-8B50-8145-AEE7-F8C340890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2D84C-A1D1-6C40-A54D-76C781F98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D05047-307F-B643-B1A3-252996DA6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A72D3-C678-264A-AF2F-C1834BFD1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3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4E89D-C9E1-E34D-A125-8EAA90B32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5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30A15D-1164-CE46-97A2-894BDD1BF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3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67FD5-15FB-A741-AF91-E48649011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CD1D4A-46D1-7245-B881-B0E7B370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5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83C3C1-D9B4-D348-A7BB-75DFEC8AB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67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46B7D-00C3-AB4A-9B8D-AE0BF541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7A30F5-6763-5240-95EA-21A38A447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F9DF03-C11D-0A44-921F-BCC981346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1BA4B0-13AE-014E-9732-A2A674BE8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10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48B5E9-4E71-104C-8BC5-7F64E3485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3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0862AF-C339-EB43-A10E-2CC980BA3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A42B30-1C9C-474F-8202-EE7300B10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s, Dual Lists">
  <p:cSld name="2_Title, Subtitles, Dual Lis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1491" y="-10560"/>
            <a:ext cx="3220509" cy="2408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248834" y="2566554"/>
            <a:ext cx="4658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284890" y="2566554"/>
            <a:ext cx="4658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1248834" y="3216948"/>
            <a:ext cx="4658275" cy="3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alibri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libri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4"/>
          </p:nvPr>
        </p:nvSpPr>
        <p:spPr>
          <a:xfrm>
            <a:off x="6284890" y="3216947"/>
            <a:ext cx="4658275" cy="308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alibri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libri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37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17A24B-C57D-094A-989C-A52AD0EB1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8905563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C65DCF-7410-EA43-AC93-C3CB0EC22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F2C2-3E16-F242-B1F7-2F2256FC2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5335-3DC9-A14E-A9F1-8B5238D9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981F43-69D9-E143-916C-277D7106C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2423674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D56F34-CAC7-CD40-BC8D-91E938D87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8ECCDB-9DA9-FC4F-B714-C3F8B8FA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95" r:id="rId6"/>
    <p:sldLayoutId id="2147483681" r:id="rId7"/>
    <p:sldLayoutId id="2147483696" r:id="rId8"/>
    <p:sldLayoutId id="2147483712" r:id="rId9"/>
    <p:sldLayoutId id="2147483683" r:id="rId10"/>
    <p:sldLayoutId id="2147483702" r:id="rId11"/>
    <p:sldLayoutId id="2147483684" r:id="rId12"/>
    <p:sldLayoutId id="2147483703" r:id="rId13"/>
    <p:sldLayoutId id="2147483704" r:id="rId14"/>
    <p:sldLayoutId id="2147483701" r:id="rId15"/>
    <p:sldLayoutId id="2147483705" r:id="rId16"/>
    <p:sldLayoutId id="2147483687" r:id="rId17"/>
    <p:sldLayoutId id="2147483706" r:id="rId18"/>
    <p:sldLayoutId id="2147483688" r:id="rId19"/>
    <p:sldLayoutId id="2147483707" r:id="rId20"/>
    <p:sldLayoutId id="2147483689" r:id="rId21"/>
    <p:sldLayoutId id="2147483697" r:id="rId22"/>
    <p:sldLayoutId id="2147483709" r:id="rId23"/>
    <p:sldLayoutId id="2147483708" r:id="rId24"/>
    <p:sldLayoutId id="2147483698" r:id="rId25"/>
    <p:sldLayoutId id="2147483710" r:id="rId26"/>
    <p:sldLayoutId id="2147483692" r:id="rId27"/>
    <p:sldLayoutId id="2147483699" r:id="rId28"/>
    <p:sldLayoutId id="2147483711" r:id="rId29"/>
    <p:sldLayoutId id="2147483694" r:id="rId30"/>
    <p:sldLayoutId id="2147483700" r:id="rId31"/>
    <p:sldLayoutId id="2147483693" r:id="rId32"/>
    <p:sldLayoutId id="2147483713" r:id="rId3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5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5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5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5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5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ics@nvcc.edu" TargetMode="External"/><Relationship Id="rId2" Type="http://schemas.openxmlformats.org/officeDocument/2006/relationships/hyperlink" Target="https://forms.gle/RbFzk8PYyEsx586q9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8514-4961-ED47-91C7-2207C295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183" y="1295156"/>
            <a:ext cx="7911547" cy="1587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NOVA Academic Master Plan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2024-2027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F7AF-D121-3B41-BF8D-1D11B36A1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8BA93-DAED-27B0-9A7F-FAE10A8DE0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80562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DBD7-9E23-5611-54CB-890FE969C6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627" y="1751123"/>
            <a:ext cx="9692746" cy="36358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Master Plan – Purpose and Contents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Affairs Structure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Emphasis and Future Direction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5068-D0C5-4E07-DFFA-A90F28AF4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7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C83140B1-EEDE-A866-8FA4-D3E25578E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" b="32577"/>
          <a:stretch/>
        </p:blipFill>
        <p:spPr>
          <a:xfrm>
            <a:off x="-1" y="1"/>
            <a:ext cx="12192001" cy="53353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7D8B2-9A60-AC19-AF33-37308D739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8905563" cy="1200329"/>
          </a:xfrm>
        </p:spPr>
        <p:txBody>
          <a:bodyPr anchor="ctr">
            <a:normAutofit/>
          </a:bodyPr>
          <a:lstStyle/>
          <a:p>
            <a:r>
              <a:rPr lang="en-US" dirty="0"/>
              <a:t>Academic Master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17E60-6224-8028-4BD1-424727A13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469" y="617356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8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"/>
          <p:cNvSpPr txBox="1">
            <a:spLocks noGrp="1"/>
          </p:cNvSpPr>
          <p:nvPr>
            <p:ph type="title"/>
          </p:nvPr>
        </p:nvSpPr>
        <p:spPr>
          <a:xfrm>
            <a:off x="2307703" y="515589"/>
            <a:ext cx="7270352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A38"/>
              </a:buClr>
              <a:buSzPts val="3200"/>
              <a:buFont typeface="Times New Roman"/>
              <a:buNone/>
            </a:pPr>
            <a:r>
              <a:rPr lang="en-US" sz="3200" b="1" cap="none" dirty="0">
                <a:solidFill>
                  <a:srgbClr val="046A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AFFAIRS</a:t>
            </a:r>
            <a:br>
              <a:rPr lang="en-US" sz="3200" dirty="0">
                <a:solidFill>
                  <a:srgbClr val="046A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Eun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-woo 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chang</a:t>
            </a:r>
            <a:b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Vice President of Academic Affairs/Chief Academic Officer </a:t>
            </a:r>
            <a:endParaRPr sz="3200" dirty="0">
              <a:solidFill>
                <a:srgbClr val="046A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1"/>
          <p:cNvSpPr txBox="1">
            <a:spLocks noGrp="1"/>
          </p:cNvSpPr>
          <p:nvPr>
            <p:ph type="sldNum" idx="12"/>
          </p:nvPr>
        </p:nvSpPr>
        <p:spPr>
          <a:xfrm>
            <a:off x="10927469" y="6173566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"/>
          <p:cNvSpPr txBox="1"/>
          <p:nvPr/>
        </p:nvSpPr>
        <p:spPr>
          <a:xfrm>
            <a:off x="285294" y="1895691"/>
            <a:ext cx="212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Affairs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Jen Daniels (interim)</a:t>
            </a:r>
            <a:endParaRPr dirty="0"/>
          </a:p>
        </p:txBody>
      </p:sp>
      <p:sp>
        <p:nvSpPr>
          <p:cNvPr id="503" name="Google Shape;503;p1"/>
          <p:cNvSpPr txBox="1"/>
          <p:nvPr/>
        </p:nvSpPr>
        <p:spPr>
          <a:xfrm>
            <a:off x="2260511" y="1864430"/>
            <a:ext cx="1962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Dual Enrollment,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&amp; Retention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Nieves-Campos (interim)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504" name="Google Shape;504;p1"/>
          <p:cNvSpPr txBox="1"/>
          <p:nvPr/>
        </p:nvSpPr>
        <p:spPr>
          <a:xfrm>
            <a:off x="4256714" y="1845847"/>
            <a:ext cx="19618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(NOVA Online/NOL)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Cynthia Pascal </a:t>
            </a:r>
            <a:endParaRPr/>
          </a:p>
        </p:txBody>
      </p:sp>
      <p:sp>
        <p:nvSpPr>
          <p:cNvPr id="505" name="Google Shape;505;p1"/>
          <p:cNvSpPr txBox="1"/>
          <p:nvPr/>
        </p:nvSpPr>
        <p:spPr>
          <a:xfrm>
            <a:off x="7875840" y="1853952"/>
            <a:ext cx="19618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Professional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(Preston) Davis </a:t>
            </a:r>
            <a:endParaRPr/>
          </a:p>
        </p:txBody>
      </p:sp>
      <p:sp>
        <p:nvSpPr>
          <p:cNvPr id="506" name="Google Shape;506;p1"/>
          <p:cNvSpPr txBox="1"/>
          <p:nvPr/>
        </p:nvSpPr>
        <p:spPr>
          <a:xfrm>
            <a:off x="2483000" y="2668441"/>
            <a:ext cx="1605564" cy="177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Enrollment </a:t>
            </a:r>
            <a:endParaRPr sz="12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E-Summer Program</a:t>
            </a:r>
            <a:endParaRPr dirty="0"/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Online College</a:t>
            </a:r>
            <a:endParaRPr dirty="0"/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JumpStart2NOVA</a:t>
            </a:r>
            <a:endParaRPr dirty="0"/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District Partnerships</a:t>
            </a:r>
            <a:endParaRPr sz="12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Application, Enrollment Prep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"/>
          <p:cNvSpPr txBox="1"/>
          <p:nvPr/>
        </p:nvSpPr>
        <p:spPr>
          <a:xfrm>
            <a:off x="4245275" y="2607650"/>
            <a:ext cx="21276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Course Development and Delivery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i="1">
                <a:latin typeface="Times New Roman"/>
                <a:ea typeface="Times New Roman"/>
                <a:cs typeface="Times New Roman"/>
                <a:sym typeface="Times New Roman"/>
              </a:rPr>
              <a:t>Online Student Services, including the Virtual Student Union (VSU)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Educational Resources (OER)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91440" algn="l" rtl="0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Shared Service Distance Learning (SSDL)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050"/>
              <a:buFont typeface="Arial"/>
              <a:buNone/>
            </a:pP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marR="0" lvl="0" indent="-229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"/>
          <p:cNvSpPr txBox="1"/>
          <p:nvPr/>
        </p:nvSpPr>
        <p:spPr>
          <a:xfrm>
            <a:off x="528751" y="2704975"/>
            <a:ext cx="18843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91440" marR="0" lvl="0" indent="-922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Times New Roman"/>
              <a:buChar char="•"/>
            </a:pP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 for Prior Learning</a:t>
            </a:r>
            <a:endParaRPr sz="485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22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Times New Roman"/>
              <a:buChar char="•"/>
            </a:pP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&amp; Innovative Education</a:t>
            </a:r>
            <a:endParaRPr sz="4850"/>
          </a:p>
          <a:p>
            <a:pPr marL="91440" marR="0" lvl="0" indent="-922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Times New Roman"/>
              <a:buChar char="•"/>
            </a:pP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Honors/PTK</a:t>
            </a:r>
            <a:endParaRPr sz="485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22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Times New Roman"/>
              <a:buChar char="•"/>
            </a:pP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lang="en-US" sz="485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Partnerships</a:t>
            </a:r>
            <a:endParaRPr sz="4850"/>
          </a:p>
          <a:p>
            <a:pPr marL="109728" marR="0" lvl="0" indent="-1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61855"/>
              <a:buFont typeface="Times New Roman"/>
              <a:buNone/>
            </a:pPr>
            <a:r>
              <a:rPr lang="en-US" sz="485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(including ADVANCE </a:t>
            </a:r>
            <a:r>
              <a:rPr lang="en-US" sz="4850" i="1">
                <a:latin typeface="Times New Roman"/>
                <a:ea typeface="Times New Roman"/>
                <a:cs typeface="Times New Roman"/>
                <a:sym typeface="Times New Roman"/>
              </a:rPr>
              <a:t>        and Transfer)</a:t>
            </a:r>
            <a:r>
              <a:rPr lang="en-US" sz="485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4850"/>
          </a:p>
          <a:p>
            <a:pPr marL="109728" marR="0" lvl="0" indent="-1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90721"/>
              <a:buFont typeface="Times New Roman"/>
              <a:buNone/>
            </a:pPr>
            <a:r>
              <a:rPr lang="en-US" sz="485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4850"/>
          </a:p>
          <a:p>
            <a:pPr marL="45720" marR="0" lvl="0" indent="-1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Arial"/>
              <a:buNone/>
            </a:pPr>
            <a:endParaRPr sz="105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"/>
          <p:cNvSpPr txBox="1"/>
          <p:nvPr/>
        </p:nvSpPr>
        <p:spPr>
          <a:xfrm>
            <a:off x="8103438" y="2649092"/>
            <a:ext cx="20094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-97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for the Advancement of Teaching Excellence (CATE)</a:t>
            </a:r>
            <a:endParaRPr sz="1200" dirty="0"/>
          </a:p>
          <a:p>
            <a:pPr marL="91440" marR="0" lvl="0" indent="-97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Faculty Orientation</a:t>
            </a:r>
            <a:endParaRPr sz="12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7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Up Your Pedagogies(PUP) Conference</a:t>
            </a:r>
            <a:endParaRPr sz="1200" dirty="0"/>
          </a:p>
          <a:p>
            <a:pPr marL="91440" marR="0" lvl="0" indent="-97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Faculty Convening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215" y="4610384"/>
            <a:ext cx="3185462" cy="227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7375" y="4585237"/>
            <a:ext cx="3291840" cy="227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4677" y="4595267"/>
            <a:ext cx="2913372" cy="228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"/>
          <p:cNvPicPr preferRelativeResize="0"/>
          <p:nvPr/>
        </p:nvPicPr>
        <p:blipFill rotWithShape="1">
          <a:blip r:embed="rId6">
            <a:alphaModFix/>
          </a:blip>
          <a:srcRect l="8789" r="8790"/>
          <a:stretch/>
        </p:blipFill>
        <p:spPr>
          <a:xfrm>
            <a:off x="0" y="4595266"/>
            <a:ext cx="2807375" cy="227276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"/>
          <p:cNvSpPr txBox="1"/>
          <p:nvPr/>
        </p:nvSpPr>
        <p:spPr>
          <a:xfrm>
            <a:off x="6529611" y="2657249"/>
            <a:ext cx="1451572" cy="169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Reserves</a:t>
            </a:r>
            <a:endParaRPr/>
          </a:p>
          <a:p>
            <a:pPr marL="91440" marR="0" lvl="0" indent="-91440" algn="l" rtl="0"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and Technology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Media </a:t>
            </a:r>
            <a:endParaRPr/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Interlibrary Loans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Library Instruction 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 Center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100"/>
              <a:buFont typeface="Arial"/>
              <a:buNone/>
            </a:pPr>
            <a:endParaRPr sz="11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"/>
          <p:cNvSpPr txBox="1"/>
          <p:nvPr/>
        </p:nvSpPr>
        <p:spPr>
          <a:xfrm>
            <a:off x="6271911" y="1841829"/>
            <a:ext cx="170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 Todd</a:t>
            </a:r>
            <a:endParaRPr/>
          </a:p>
        </p:txBody>
      </p:sp>
      <p:sp>
        <p:nvSpPr>
          <p:cNvPr id="516" name="Google Shape;516;p1"/>
          <p:cNvSpPr txBox="1"/>
          <p:nvPr/>
        </p:nvSpPr>
        <p:spPr>
          <a:xfrm>
            <a:off x="9922611" y="1830344"/>
            <a:ext cx="17700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Education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Leeza Fernand</a:t>
            </a:r>
            <a:endParaRPr/>
          </a:p>
        </p:txBody>
      </p:sp>
      <p:sp>
        <p:nvSpPr>
          <p:cNvPr id="517" name="Google Shape;517;p1"/>
          <p:cNvSpPr txBox="1"/>
          <p:nvPr/>
        </p:nvSpPr>
        <p:spPr>
          <a:xfrm>
            <a:off x="10112878" y="2657249"/>
            <a:ext cx="157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College Initiative</a:t>
            </a:r>
            <a:endParaRPr/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Fulbright Program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200"/>
              <a:buFont typeface="Times New Roman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Abroad</a:t>
            </a:r>
            <a:endParaRPr sz="1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D0FE-CC80-AA78-C67E-A8D27E3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79568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Master Plan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8488-6324-ED8A-B76E-E394CB6180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34723" y="1977887"/>
            <a:ext cx="9692746" cy="419567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Introduction/background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Status/Data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Master Plan Goals and Objectives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Affairs - Division Goals and Priorities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Affairs – Campus Goals and Priorities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Program/Discipline Review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2024-2027 Academic Initiatives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Plan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Summary/Conclusion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EA4C4-56AB-8990-A85F-C4F03683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76B5-ED16-A28A-CCE8-415661EC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81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“Hot”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BB91-572D-907D-042C-6DE254D103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2771" y="1807447"/>
            <a:ext cx="10436087" cy="45337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Integrity										Labs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Enrollment											Transfer Programs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Gateway Courses Success Rate							Tutoring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Rates     										Graduation Rates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 Based Education							eLearning – NOVA Online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(Artificial Intelligence,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	 	Libraries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Professional Development						International Programs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Development – Connection with Credit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9490-084F-86B0-EDD8-0181F04B4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2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D0FE-CC80-AA78-C67E-A8D27E3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75592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8488-6324-ED8A-B76E-E394CB6180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0885" y="1714554"/>
            <a:ext cx="9941224" cy="464157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 programs or courses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believe NOVA should invest in over the next three years to enhance access and quality in higher education and workforce development?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campus enhancements do you believe are necessary to improve the overall learning environment at NOVA and support the mission of equitable access to education?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docs-Roboto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specific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resources that should be integrated into NOVA's educational infrastructure to enhance the student learning experience?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EA4C4-56AB-8990-A85F-C4F03683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0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D0FE-CC80-AA78-C67E-A8D27E3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74598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8488-6324-ED8A-B76E-E394CB6180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4522" y="1818861"/>
            <a:ext cx="10047587" cy="4492487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	How can NOVA improve student learning outcomes? For example….</a:t>
            </a:r>
          </a:p>
          <a:p>
            <a:pPr marL="7812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better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faculty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implementing teaching strategies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practices that lead to improved student learning outcomes?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2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improvements or changes do you recommend for NOVA's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synchronous (remote, hybrid,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y-flex) and asynchronous course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offerings and/or faculty trainings to enhance the learning experience?</a:t>
            </a:r>
          </a:p>
          <a:p>
            <a:pPr marL="7812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changes to the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development or program assessment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might be needed?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any additional suggestions or insights regarding NOVA’s 	Academic Master Plan that you would like to share?</a:t>
            </a:r>
          </a:p>
          <a:p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EA4C4-56AB-8990-A85F-C4F03683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8BA93-DAED-27B0-9A7F-FAE10A8DE0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80562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DBD7-9E23-5611-54CB-890FE969C6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627" y="1751123"/>
            <a:ext cx="9692746" cy="363588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/>
                <a:cs typeface="Times New Roman"/>
              </a:rPr>
              <a:t>Please raise your (virtual hand), and we will call on you to unmute and share your ideas.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/>
                <a:cs typeface="Times New Roman"/>
              </a:rPr>
              <a:t>You can also complete the Google survey (</a:t>
            </a:r>
            <a:r>
              <a:rPr lang="en-US" sz="2400" dirty="0">
                <a:latin typeface="Times New Roman"/>
                <a:cs typeface="Times New Roman"/>
                <a:hlinkClick r:id="rId2"/>
              </a:rPr>
              <a:t>https://forms.gle/RbFzk8PYyEsx586q9</a:t>
            </a:r>
            <a:r>
              <a:rPr lang="en-US" sz="2400" dirty="0">
                <a:latin typeface="Times New Roman"/>
                <a:cs typeface="Times New Roman"/>
              </a:rPr>
              <a:t>),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/>
                <a:cs typeface="Times New Roman"/>
              </a:rPr>
              <a:t>OR, you can email us at </a:t>
            </a:r>
            <a:r>
              <a:rPr lang="en-US" sz="2400" dirty="0">
                <a:latin typeface="Times New Roman"/>
                <a:cs typeface="Times New Roman"/>
                <a:hlinkClick r:id="rId3"/>
              </a:rPr>
              <a:t>academics@nvcc.edu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>
              <a:lnSpc>
                <a:spcPct val="20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5068-D0C5-4E07-DFFA-A90F28AF4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9605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0D62D330-1D6C-9C4D-BA4E-E305A41B2F2F}" vid="{06FEF835-8B3D-6545-A307-7F716EA0E7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F8350A833FA4BAE840ABC0419CC36" ma:contentTypeVersion="18" ma:contentTypeDescription="Create a new document." ma:contentTypeScope="" ma:versionID="bc23dd27e0163a6e2920f6581b78421a">
  <xsd:schema xmlns:xsd="http://www.w3.org/2001/XMLSchema" xmlns:xs="http://www.w3.org/2001/XMLSchema" xmlns:p="http://schemas.microsoft.com/office/2006/metadata/properties" xmlns:ns1="http://schemas.microsoft.com/sharepoint/v3" xmlns:ns3="b5f990cb-34bb-4efe-8c83-c190f3a00422" xmlns:ns4="539020fc-e8ad-4330-a0f2-d139a0d2df3d" targetNamespace="http://schemas.microsoft.com/office/2006/metadata/properties" ma:root="true" ma:fieldsID="b3af2c6c52609175c38aeab2b2be27a1" ns1:_="" ns3:_="" ns4:_="">
    <xsd:import namespace="http://schemas.microsoft.com/sharepoint/v3"/>
    <xsd:import namespace="b5f990cb-34bb-4efe-8c83-c190f3a00422"/>
    <xsd:import namespace="539020fc-e8ad-4330-a0f2-d139a0d2d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990cb-34bb-4efe-8c83-c190f3a00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020fc-e8ad-4330-a0f2-d139a0d2d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5f990cb-34bb-4efe-8c83-c190f3a004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F7020E-B7E7-430A-B48D-485EF5965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f990cb-34bb-4efe-8c83-c190f3a00422"/>
    <ds:schemaRef ds:uri="539020fc-e8ad-4330-a0f2-d139a0d2d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78CA8-08E2-41DD-952E-036BAB0AF950}">
  <ds:schemaRefs>
    <ds:schemaRef ds:uri="http://purl.org/dc/terms/"/>
    <ds:schemaRef ds:uri="b5f990cb-34bb-4efe-8c83-c190f3a00422"/>
    <ds:schemaRef ds:uri="539020fc-e8ad-4330-a0f2-d139a0d2df3d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E116CD-0F24-4E89-975E-8A3351CE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1_Dividend</Template>
  <TotalTime>349</TotalTime>
  <Words>609</Words>
  <Application>Microsoft Office PowerPoint</Application>
  <PresentationFormat>Widescreen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Georgia</vt:lpstr>
      <vt:lpstr>Arial</vt:lpstr>
      <vt:lpstr>Calibri</vt:lpstr>
      <vt:lpstr>Wingdings</vt:lpstr>
      <vt:lpstr>Wingdings 2</vt:lpstr>
      <vt:lpstr>Arial Black</vt:lpstr>
      <vt:lpstr>Times New Roman</vt:lpstr>
      <vt:lpstr>Cambria</vt:lpstr>
      <vt:lpstr>docs-Roboto</vt:lpstr>
      <vt:lpstr>1_Dividend</vt:lpstr>
      <vt:lpstr>NOVA Academic Master Plan  2024-2027</vt:lpstr>
      <vt:lpstr>Today’s Agenda</vt:lpstr>
      <vt:lpstr>Academic Master Plan</vt:lpstr>
      <vt:lpstr>ACADEMIC AFFAIRS Eun-woo chang Vice President of Academic Affairs/Chief Academic Officer </vt:lpstr>
      <vt:lpstr>Academic Master Plan Contents</vt:lpstr>
      <vt:lpstr>Current “Hot” Topics</vt:lpstr>
      <vt:lpstr>questions</vt:lpstr>
      <vt:lpstr>Questions (Continued)</vt:lpstr>
      <vt:lpstr>What are YOUR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Nadia</dc:creator>
  <cp:lastModifiedBy>Daniels, Jennifer K.</cp:lastModifiedBy>
  <cp:revision>14</cp:revision>
  <dcterms:created xsi:type="dcterms:W3CDTF">2020-05-21T17:24:26Z</dcterms:created>
  <dcterms:modified xsi:type="dcterms:W3CDTF">2023-11-15T14:26:58Z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0x01010019BF8350A833FA4BAE840ABC0419CC36</vt:lpwstr>
  </property>
</Properties>
</file>